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gif" ContentType="image/gif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71" r:id="rId6"/>
    <p:sldId id="260" r:id="rId7"/>
    <p:sldId id="269" r:id="rId8"/>
    <p:sldId id="272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70" r:id="rId18"/>
    <p:sldId id="273" r:id="rId19"/>
    <p:sldId id="274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489AA6C-7988-4CA1-9D89-26F340AD668E}" type="doc">
      <dgm:prSet loTypeId="urn:microsoft.com/office/officeart/2005/8/layout/cycle6" loCatId="relationship" qsTypeId="urn:microsoft.com/office/officeart/2005/8/quickstyle/3d2" qsCatId="3D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46659D6D-15FE-40D7-A776-FDB0C71BD9E6}">
      <dgm:prSet phldrT="[Text]" custT="1"/>
      <dgm:spPr/>
      <dgm:t>
        <a:bodyPr/>
        <a:lstStyle/>
        <a:p>
          <a:r>
            <a:rPr lang="en-US" sz="2000" dirty="0" smtClean="0"/>
            <a:t>Repression</a:t>
          </a:r>
          <a:endParaRPr lang="en-US" sz="1600" dirty="0" smtClean="0"/>
        </a:p>
      </dgm:t>
    </dgm:pt>
    <dgm:pt modelId="{E1868536-ACFC-4FDC-A7DF-260AE6467ABB}" type="parTrans" cxnId="{F8799315-834C-4329-A465-91B4BA7BBB3F}">
      <dgm:prSet/>
      <dgm:spPr/>
      <dgm:t>
        <a:bodyPr/>
        <a:lstStyle/>
        <a:p>
          <a:endParaRPr lang="en-US"/>
        </a:p>
      </dgm:t>
    </dgm:pt>
    <dgm:pt modelId="{1895EDA3-A868-47BD-912B-8E39D32F83D6}" type="sibTrans" cxnId="{F8799315-834C-4329-A465-91B4BA7BBB3F}">
      <dgm:prSet/>
      <dgm:spPr/>
      <dgm:t>
        <a:bodyPr/>
        <a:lstStyle/>
        <a:p>
          <a:endParaRPr lang="en-US"/>
        </a:p>
      </dgm:t>
    </dgm:pt>
    <dgm:pt modelId="{79FA51ED-C978-44F3-A11D-090CC80F7647}">
      <dgm:prSet phldrT="[Text]" custT="1"/>
      <dgm:spPr/>
      <dgm:t>
        <a:bodyPr/>
        <a:lstStyle/>
        <a:p>
          <a:r>
            <a:rPr lang="en-US" sz="2400" dirty="0" smtClean="0"/>
            <a:t>Projection</a:t>
          </a:r>
          <a:endParaRPr lang="en-US" sz="1800" dirty="0"/>
        </a:p>
      </dgm:t>
    </dgm:pt>
    <dgm:pt modelId="{BCDCC210-7D66-477A-BB14-1DC0EE83C11A}" type="parTrans" cxnId="{1F915D5B-FA3B-4D76-8DA9-7AD23963A18E}">
      <dgm:prSet/>
      <dgm:spPr/>
      <dgm:t>
        <a:bodyPr/>
        <a:lstStyle/>
        <a:p>
          <a:endParaRPr lang="en-US"/>
        </a:p>
      </dgm:t>
    </dgm:pt>
    <dgm:pt modelId="{0539C933-3F70-47D8-BE5A-8A069256B772}" type="sibTrans" cxnId="{1F915D5B-FA3B-4D76-8DA9-7AD23963A18E}">
      <dgm:prSet/>
      <dgm:spPr/>
      <dgm:t>
        <a:bodyPr/>
        <a:lstStyle/>
        <a:p>
          <a:endParaRPr lang="en-US"/>
        </a:p>
      </dgm:t>
    </dgm:pt>
    <dgm:pt modelId="{970C2F7A-4237-48DC-A6E7-B036AD8602AD}">
      <dgm:prSet phldrT="[Text]" custT="1"/>
      <dgm:spPr/>
      <dgm:t>
        <a:bodyPr/>
        <a:lstStyle/>
        <a:p>
          <a:r>
            <a:rPr lang="en-US" sz="2400" dirty="0" smtClean="0"/>
            <a:t>Reaction Formation</a:t>
          </a:r>
          <a:endParaRPr lang="en-US" sz="2400" dirty="0"/>
        </a:p>
      </dgm:t>
    </dgm:pt>
    <dgm:pt modelId="{E724B002-4DB0-46B0-B1F9-73795770D50F}" type="parTrans" cxnId="{C33BA3F8-8933-4EF5-87EC-91607B5117C8}">
      <dgm:prSet/>
      <dgm:spPr/>
      <dgm:t>
        <a:bodyPr/>
        <a:lstStyle/>
        <a:p>
          <a:endParaRPr lang="en-US"/>
        </a:p>
      </dgm:t>
    </dgm:pt>
    <dgm:pt modelId="{7A79366E-F676-402A-81FF-B0469FCF3633}" type="sibTrans" cxnId="{C33BA3F8-8933-4EF5-87EC-91607B5117C8}">
      <dgm:prSet/>
      <dgm:spPr/>
      <dgm:t>
        <a:bodyPr/>
        <a:lstStyle/>
        <a:p>
          <a:endParaRPr lang="en-US"/>
        </a:p>
      </dgm:t>
    </dgm:pt>
    <dgm:pt modelId="{D2E13A9D-7BF1-4634-AD95-8E078632E407}">
      <dgm:prSet phldrT="[Text]" custT="1"/>
      <dgm:spPr/>
      <dgm:t>
        <a:bodyPr/>
        <a:lstStyle/>
        <a:p>
          <a:r>
            <a:rPr lang="en-US" sz="2800" dirty="0" smtClean="0"/>
            <a:t>Denial</a:t>
          </a:r>
          <a:endParaRPr lang="en-US" sz="1300" dirty="0"/>
        </a:p>
      </dgm:t>
    </dgm:pt>
    <dgm:pt modelId="{C1A080C4-F0C1-469A-A269-92295774BCF0}" type="parTrans" cxnId="{E8FA7109-17EC-4F2C-9E65-61B2A9CDBDD0}">
      <dgm:prSet/>
      <dgm:spPr/>
      <dgm:t>
        <a:bodyPr/>
        <a:lstStyle/>
        <a:p>
          <a:endParaRPr lang="en-US"/>
        </a:p>
      </dgm:t>
    </dgm:pt>
    <dgm:pt modelId="{FD9E213B-8408-435A-80F2-BF0D8DF1E930}" type="sibTrans" cxnId="{E8FA7109-17EC-4F2C-9E65-61B2A9CDBDD0}">
      <dgm:prSet/>
      <dgm:spPr/>
      <dgm:t>
        <a:bodyPr/>
        <a:lstStyle/>
        <a:p>
          <a:endParaRPr lang="en-US"/>
        </a:p>
      </dgm:t>
    </dgm:pt>
    <dgm:pt modelId="{0216D858-8DDA-4207-8DFA-FFF411FF9464}">
      <dgm:prSet phldrT="[Text]" custT="1"/>
      <dgm:spPr/>
      <dgm:t>
        <a:bodyPr/>
        <a:lstStyle/>
        <a:p>
          <a:r>
            <a:rPr lang="en-US" sz="2000" dirty="0" smtClean="0"/>
            <a:t>Sublimation</a:t>
          </a:r>
          <a:endParaRPr lang="en-US" sz="1300" dirty="0"/>
        </a:p>
      </dgm:t>
    </dgm:pt>
    <dgm:pt modelId="{ABF7C5F1-F3FA-45A1-A943-2C68F0AB3996}" type="parTrans" cxnId="{76053002-6B4A-48B0-9226-2B4424FDF483}">
      <dgm:prSet/>
      <dgm:spPr/>
      <dgm:t>
        <a:bodyPr/>
        <a:lstStyle/>
        <a:p>
          <a:endParaRPr lang="en-US"/>
        </a:p>
      </dgm:t>
    </dgm:pt>
    <dgm:pt modelId="{843F8B67-F590-4E84-9EC3-A7FD1D693DC1}" type="sibTrans" cxnId="{76053002-6B4A-48B0-9226-2B4424FDF483}">
      <dgm:prSet/>
      <dgm:spPr/>
      <dgm:t>
        <a:bodyPr/>
        <a:lstStyle/>
        <a:p>
          <a:endParaRPr lang="en-US"/>
        </a:p>
      </dgm:t>
    </dgm:pt>
    <dgm:pt modelId="{3CE82BEF-2DBE-42B2-B916-0323C645714E}">
      <dgm:prSet custT="1"/>
      <dgm:spPr/>
      <dgm:t>
        <a:bodyPr/>
        <a:lstStyle/>
        <a:p>
          <a:r>
            <a:rPr lang="en-US" sz="1400" dirty="0" smtClean="0"/>
            <a:t>Rationalization</a:t>
          </a:r>
          <a:endParaRPr lang="en-US" sz="1300" dirty="0"/>
        </a:p>
      </dgm:t>
    </dgm:pt>
    <dgm:pt modelId="{1934E630-1AC0-47F7-A914-45CB0BB144C7}" type="parTrans" cxnId="{453064F9-6109-4F71-93D9-C0357C33A3EA}">
      <dgm:prSet/>
      <dgm:spPr/>
      <dgm:t>
        <a:bodyPr/>
        <a:lstStyle/>
        <a:p>
          <a:endParaRPr lang="en-US"/>
        </a:p>
      </dgm:t>
    </dgm:pt>
    <dgm:pt modelId="{9DDBF026-04DB-444C-ADDF-A53B17D62753}" type="sibTrans" cxnId="{453064F9-6109-4F71-93D9-C0357C33A3EA}">
      <dgm:prSet/>
      <dgm:spPr/>
      <dgm:t>
        <a:bodyPr/>
        <a:lstStyle/>
        <a:p>
          <a:endParaRPr lang="en-US"/>
        </a:p>
      </dgm:t>
    </dgm:pt>
    <dgm:pt modelId="{650DF38A-380D-4C85-9F74-0A602C2964D9}">
      <dgm:prSet custT="1"/>
      <dgm:spPr/>
      <dgm:t>
        <a:bodyPr/>
        <a:lstStyle/>
        <a:p>
          <a:r>
            <a:rPr lang="en-US" sz="1800" dirty="0" smtClean="0"/>
            <a:t>Displacement</a:t>
          </a:r>
          <a:endParaRPr lang="en-US" sz="1700" dirty="0"/>
        </a:p>
      </dgm:t>
    </dgm:pt>
    <dgm:pt modelId="{3E13520B-2829-449C-944F-497FE0D5A107}" type="parTrans" cxnId="{EE26F169-A2FE-4BD7-8DBE-F7C6B13459B6}">
      <dgm:prSet/>
      <dgm:spPr/>
      <dgm:t>
        <a:bodyPr/>
        <a:lstStyle/>
        <a:p>
          <a:endParaRPr lang="en-US"/>
        </a:p>
      </dgm:t>
    </dgm:pt>
    <dgm:pt modelId="{B379DE3C-0DC5-4E17-BDBF-8D30256D8C02}" type="sibTrans" cxnId="{EE26F169-A2FE-4BD7-8DBE-F7C6B13459B6}">
      <dgm:prSet/>
      <dgm:spPr/>
      <dgm:t>
        <a:bodyPr/>
        <a:lstStyle/>
        <a:p>
          <a:endParaRPr lang="en-US"/>
        </a:p>
      </dgm:t>
    </dgm:pt>
    <dgm:pt modelId="{FA419704-CFD9-43F2-9B10-7EA281BB9D21}">
      <dgm:prSet custT="1"/>
      <dgm:spPr/>
      <dgm:t>
        <a:bodyPr/>
        <a:lstStyle/>
        <a:p>
          <a:r>
            <a:rPr lang="en-US" sz="2000" dirty="0" smtClean="0"/>
            <a:t>Regression</a:t>
          </a:r>
          <a:endParaRPr lang="en-US" sz="1700" dirty="0"/>
        </a:p>
      </dgm:t>
    </dgm:pt>
    <dgm:pt modelId="{62EDC680-ACFF-466C-94AE-B4241FEB5FD4}" type="parTrans" cxnId="{75834723-5FD9-449C-B7C8-5BA5C2EFE584}">
      <dgm:prSet/>
      <dgm:spPr/>
      <dgm:t>
        <a:bodyPr/>
        <a:lstStyle/>
        <a:p>
          <a:endParaRPr lang="en-US"/>
        </a:p>
      </dgm:t>
    </dgm:pt>
    <dgm:pt modelId="{990E71C8-D48F-48BE-8D56-A92912C59F8F}" type="sibTrans" cxnId="{75834723-5FD9-449C-B7C8-5BA5C2EFE584}">
      <dgm:prSet/>
      <dgm:spPr/>
      <dgm:t>
        <a:bodyPr/>
        <a:lstStyle/>
        <a:p>
          <a:endParaRPr lang="en-US"/>
        </a:p>
      </dgm:t>
    </dgm:pt>
    <dgm:pt modelId="{4ED224F0-D8A7-4D52-A634-1197F9FB1A59}" type="pres">
      <dgm:prSet presAssocID="{2489AA6C-7988-4CA1-9D89-26F340AD668E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5C5A70A-F28D-4F22-B1D0-344A5930EE8C}" type="pres">
      <dgm:prSet presAssocID="{46659D6D-15FE-40D7-A776-FDB0C71BD9E6}" presName="node" presStyleLbl="node1" presStyleIdx="0" presStyleCnt="8" custScaleX="13214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A7BC1C9-C6A6-4F01-BEEA-7A02BDF215EA}" type="pres">
      <dgm:prSet presAssocID="{46659D6D-15FE-40D7-A776-FDB0C71BD9E6}" presName="spNode" presStyleCnt="0"/>
      <dgm:spPr/>
    </dgm:pt>
    <dgm:pt modelId="{9962607C-6CC4-444A-AB0A-22E93F3D6BCD}" type="pres">
      <dgm:prSet presAssocID="{1895EDA3-A868-47BD-912B-8E39D32F83D6}" presName="sibTrans" presStyleLbl="sibTrans1D1" presStyleIdx="0" presStyleCnt="8"/>
      <dgm:spPr/>
      <dgm:t>
        <a:bodyPr/>
        <a:lstStyle/>
        <a:p>
          <a:endParaRPr lang="en-US"/>
        </a:p>
      </dgm:t>
    </dgm:pt>
    <dgm:pt modelId="{878A24A5-685B-402D-8B1B-9CD9224174E3}" type="pres">
      <dgm:prSet presAssocID="{3CE82BEF-2DBE-42B2-B916-0323C645714E}" presName="node" presStyleLbl="node1" presStyleIdx="1" presStyleCnt="8" custScaleX="13454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3402C63-BAB0-475D-9753-B2123DB562F9}" type="pres">
      <dgm:prSet presAssocID="{3CE82BEF-2DBE-42B2-B916-0323C645714E}" presName="spNode" presStyleCnt="0"/>
      <dgm:spPr/>
    </dgm:pt>
    <dgm:pt modelId="{AD271576-2813-4CAF-B613-AB759679CC2A}" type="pres">
      <dgm:prSet presAssocID="{9DDBF026-04DB-444C-ADDF-A53B17D62753}" presName="sibTrans" presStyleLbl="sibTrans1D1" presStyleIdx="1" presStyleCnt="8"/>
      <dgm:spPr/>
      <dgm:t>
        <a:bodyPr/>
        <a:lstStyle/>
        <a:p>
          <a:endParaRPr lang="en-US"/>
        </a:p>
      </dgm:t>
    </dgm:pt>
    <dgm:pt modelId="{C3F14B48-3094-4BED-A676-6E92BFB8596C}" type="pres">
      <dgm:prSet presAssocID="{650DF38A-380D-4C85-9F74-0A602C2964D9}" presName="node" presStyleLbl="node1" presStyleIdx="2" presStyleCnt="8" custScaleX="13443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E307D6D-24F8-4537-BD7D-2EB074FE0941}" type="pres">
      <dgm:prSet presAssocID="{650DF38A-380D-4C85-9F74-0A602C2964D9}" presName="spNode" presStyleCnt="0"/>
      <dgm:spPr/>
    </dgm:pt>
    <dgm:pt modelId="{251C4412-2484-4078-910B-CC90ECA667B2}" type="pres">
      <dgm:prSet presAssocID="{B379DE3C-0DC5-4E17-BDBF-8D30256D8C02}" presName="sibTrans" presStyleLbl="sibTrans1D1" presStyleIdx="2" presStyleCnt="8"/>
      <dgm:spPr/>
      <dgm:t>
        <a:bodyPr/>
        <a:lstStyle/>
        <a:p>
          <a:endParaRPr lang="en-US"/>
        </a:p>
      </dgm:t>
    </dgm:pt>
    <dgm:pt modelId="{603F2ACB-D4EE-413D-B3EE-EACCF58980FA}" type="pres">
      <dgm:prSet presAssocID="{FA419704-CFD9-43F2-9B10-7EA281BB9D21}" presName="node" presStyleLbl="node1" presStyleIdx="3" presStyleCnt="8" custScaleX="13454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6079C02-E191-40F8-BDD8-ECDD0E2771C0}" type="pres">
      <dgm:prSet presAssocID="{FA419704-CFD9-43F2-9B10-7EA281BB9D21}" presName="spNode" presStyleCnt="0"/>
      <dgm:spPr/>
    </dgm:pt>
    <dgm:pt modelId="{D88B45A4-B2E9-483D-ADA4-94AF1805BFF3}" type="pres">
      <dgm:prSet presAssocID="{990E71C8-D48F-48BE-8D56-A92912C59F8F}" presName="sibTrans" presStyleLbl="sibTrans1D1" presStyleIdx="3" presStyleCnt="8"/>
      <dgm:spPr/>
      <dgm:t>
        <a:bodyPr/>
        <a:lstStyle/>
        <a:p>
          <a:endParaRPr lang="en-US"/>
        </a:p>
      </dgm:t>
    </dgm:pt>
    <dgm:pt modelId="{D80FCC9B-06ED-4FC3-9893-880B24CCC52E}" type="pres">
      <dgm:prSet presAssocID="{79FA51ED-C978-44F3-A11D-090CC80F7647}" presName="node" presStyleLbl="node1" presStyleIdx="4" presStyleCnt="8" custScaleX="13214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191301-CD79-45BC-B4AE-9A132F949B70}" type="pres">
      <dgm:prSet presAssocID="{79FA51ED-C978-44F3-A11D-090CC80F7647}" presName="spNode" presStyleCnt="0"/>
      <dgm:spPr/>
    </dgm:pt>
    <dgm:pt modelId="{4A0AB763-6C98-401E-BD4F-6617AE4DC909}" type="pres">
      <dgm:prSet presAssocID="{0539C933-3F70-47D8-BE5A-8A069256B772}" presName="sibTrans" presStyleLbl="sibTrans1D1" presStyleIdx="4" presStyleCnt="8"/>
      <dgm:spPr/>
      <dgm:t>
        <a:bodyPr/>
        <a:lstStyle/>
        <a:p>
          <a:endParaRPr lang="en-US"/>
        </a:p>
      </dgm:t>
    </dgm:pt>
    <dgm:pt modelId="{F45C95E9-3EAE-46AF-B58F-52E930A9F892}" type="pres">
      <dgm:prSet presAssocID="{970C2F7A-4237-48DC-A6E7-B036AD8602AD}" presName="node" presStyleLbl="node1" presStyleIdx="5" presStyleCnt="8" custScaleX="14641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0E23BD-E978-4912-B9DA-78455B0316C5}" type="pres">
      <dgm:prSet presAssocID="{970C2F7A-4237-48DC-A6E7-B036AD8602AD}" presName="spNode" presStyleCnt="0"/>
      <dgm:spPr/>
    </dgm:pt>
    <dgm:pt modelId="{EDC118AE-F692-4E19-9534-61B23B1F73B5}" type="pres">
      <dgm:prSet presAssocID="{7A79366E-F676-402A-81FF-B0469FCF3633}" presName="sibTrans" presStyleLbl="sibTrans1D1" presStyleIdx="5" presStyleCnt="8"/>
      <dgm:spPr/>
      <dgm:t>
        <a:bodyPr/>
        <a:lstStyle/>
        <a:p>
          <a:endParaRPr lang="en-US"/>
        </a:p>
      </dgm:t>
    </dgm:pt>
    <dgm:pt modelId="{DBB09B77-1844-4B4F-A04E-A556E52869B9}" type="pres">
      <dgm:prSet presAssocID="{D2E13A9D-7BF1-4634-AD95-8E078632E407}" presName="node" presStyleLbl="node1" presStyleIdx="6" presStyleCnt="8" custScaleX="13562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D98B234-B2DC-4AF3-BA19-EC3A0C0D089D}" type="pres">
      <dgm:prSet presAssocID="{D2E13A9D-7BF1-4634-AD95-8E078632E407}" presName="spNode" presStyleCnt="0"/>
      <dgm:spPr/>
    </dgm:pt>
    <dgm:pt modelId="{DB99FBA7-0789-4269-BA56-92E334850F53}" type="pres">
      <dgm:prSet presAssocID="{FD9E213B-8408-435A-80F2-BF0D8DF1E930}" presName="sibTrans" presStyleLbl="sibTrans1D1" presStyleIdx="6" presStyleCnt="8"/>
      <dgm:spPr/>
      <dgm:t>
        <a:bodyPr/>
        <a:lstStyle/>
        <a:p>
          <a:endParaRPr lang="en-US"/>
        </a:p>
      </dgm:t>
    </dgm:pt>
    <dgm:pt modelId="{BAAEBDA3-414E-4686-B33B-F300AA2155D8}" type="pres">
      <dgm:prSet presAssocID="{0216D858-8DDA-4207-8DFA-FFF411FF9464}" presName="node" presStyleLbl="node1" presStyleIdx="7" presStyleCnt="8" custScaleX="12974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85148F-4180-4821-AD87-6A43616C77A0}" type="pres">
      <dgm:prSet presAssocID="{0216D858-8DDA-4207-8DFA-FFF411FF9464}" presName="spNode" presStyleCnt="0"/>
      <dgm:spPr/>
    </dgm:pt>
    <dgm:pt modelId="{E23CFC71-81C1-4CEA-A30E-41C0B2C2C88E}" type="pres">
      <dgm:prSet presAssocID="{843F8B67-F590-4E84-9EC3-A7FD1D693DC1}" presName="sibTrans" presStyleLbl="sibTrans1D1" presStyleIdx="7" presStyleCnt="8"/>
      <dgm:spPr/>
      <dgm:t>
        <a:bodyPr/>
        <a:lstStyle/>
        <a:p>
          <a:endParaRPr lang="en-US"/>
        </a:p>
      </dgm:t>
    </dgm:pt>
  </dgm:ptLst>
  <dgm:cxnLst>
    <dgm:cxn modelId="{E8FA7109-17EC-4F2C-9E65-61B2A9CDBDD0}" srcId="{2489AA6C-7988-4CA1-9D89-26F340AD668E}" destId="{D2E13A9D-7BF1-4634-AD95-8E078632E407}" srcOrd="6" destOrd="0" parTransId="{C1A080C4-F0C1-469A-A269-92295774BCF0}" sibTransId="{FD9E213B-8408-435A-80F2-BF0D8DF1E930}"/>
    <dgm:cxn modelId="{47DB9825-EAF2-4990-98B0-CA4D469D6129}" type="presOf" srcId="{843F8B67-F590-4E84-9EC3-A7FD1D693DC1}" destId="{E23CFC71-81C1-4CEA-A30E-41C0B2C2C88E}" srcOrd="0" destOrd="0" presId="urn:microsoft.com/office/officeart/2005/8/layout/cycle6"/>
    <dgm:cxn modelId="{6ADC9D58-30BF-4A82-BBF0-4EF371A0121A}" type="presOf" srcId="{9DDBF026-04DB-444C-ADDF-A53B17D62753}" destId="{AD271576-2813-4CAF-B613-AB759679CC2A}" srcOrd="0" destOrd="0" presId="urn:microsoft.com/office/officeart/2005/8/layout/cycle6"/>
    <dgm:cxn modelId="{C33BA3F8-8933-4EF5-87EC-91607B5117C8}" srcId="{2489AA6C-7988-4CA1-9D89-26F340AD668E}" destId="{970C2F7A-4237-48DC-A6E7-B036AD8602AD}" srcOrd="5" destOrd="0" parTransId="{E724B002-4DB0-46B0-B1F9-73795770D50F}" sibTransId="{7A79366E-F676-402A-81FF-B0469FCF3633}"/>
    <dgm:cxn modelId="{400085B8-1076-4A12-AAF8-D7D141C3907E}" type="presOf" srcId="{FD9E213B-8408-435A-80F2-BF0D8DF1E930}" destId="{DB99FBA7-0789-4269-BA56-92E334850F53}" srcOrd="0" destOrd="0" presId="urn:microsoft.com/office/officeart/2005/8/layout/cycle6"/>
    <dgm:cxn modelId="{76053002-6B4A-48B0-9226-2B4424FDF483}" srcId="{2489AA6C-7988-4CA1-9D89-26F340AD668E}" destId="{0216D858-8DDA-4207-8DFA-FFF411FF9464}" srcOrd="7" destOrd="0" parTransId="{ABF7C5F1-F3FA-45A1-A943-2C68F0AB3996}" sibTransId="{843F8B67-F590-4E84-9EC3-A7FD1D693DC1}"/>
    <dgm:cxn modelId="{75834723-5FD9-449C-B7C8-5BA5C2EFE584}" srcId="{2489AA6C-7988-4CA1-9D89-26F340AD668E}" destId="{FA419704-CFD9-43F2-9B10-7EA281BB9D21}" srcOrd="3" destOrd="0" parTransId="{62EDC680-ACFF-466C-94AE-B4241FEB5FD4}" sibTransId="{990E71C8-D48F-48BE-8D56-A92912C59F8F}"/>
    <dgm:cxn modelId="{74101BDE-5C5B-4AEA-B4A8-1A0F460C2D41}" type="presOf" srcId="{0216D858-8DDA-4207-8DFA-FFF411FF9464}" destId="{BAAEBDA3-414E-4686-B33B-F300AA2155D8}" srcOrd="0" destOrd="0" presId="urn:microsoft.com/office/officeart/2005/8/layout/cycle6"/>
    <dgm:cxn modelId="{57167D04-05E6-490C-A854-3B4E575D3154}" type="presOf" srcId="{46659D6D-15FE-40D7-A776-FDB0C71BD9E6}" destId="{D5C5A70A-F28D-4F22-B1D0-344A5930EE8C}" srcOrd="0" destOrd="0" presId="urn:microsoft.com/office/officeart/2005/8/layout/cycle6"/>
    <dgm:cxn modelId="{2601ED9A-8AF1-404F-BF9F-3529869EE841}" type="presOf" srcId="{D2E13A9D-7BF1-4634-AD95-8E078632E407}" destId="{DBB09B77-1844-4B4F-A04E-A556E52869B9}" srcOrd="0" destOrd="0" presId="urn:microsoft.com/office/officeart/2005/8/layout/cycle6"/>
    <dgm:cxn modelId="{EE26F169-A2FE-4BD7-8DBE-F7C6B13459B6}" srcId="{2489AA6C-7988-4CA1-9D89-26F340AD668E}" destId="{650DF38A-380D-4C85-9F74-0A602C2964D9}" srcOrd="2" destOrd="0" parTransId="{3E13520B-2829-449C-944F-497FE0D5A107}" sibTransId="{B379DE3C-0DC5-4E17-BDBF-8D30256D8C02}"/>
    <dgm:cxn modelId="{FD889564-97E1-48FE-BF1A-1DF7C35C437D}" type="presOf" srcId="{B379DE3C-0DC5-4E17-BDBF-8D30256D8C02}" destId="{251C4412-2484-4078-910B-CC90ECA667B2}" srcOrd="0" destOrd="0" presId="urn:microsoft.com/office/officeart/2005/8/layout/cycle6"/>
    <dgm:cxn modelId="{6882729F-ADEB-4147-AF1E-7A8F4ED39EA0}" type="presOf" srcId="{970C2F7A-4237-48DC-A6E7-B036AD8602AD}" destId="{F45C95E9-3EAE-46AF-B58F-52E930A9F892}" srcOrd="0" destOrd="0" presId="urn:microsoft.com/office/officeart/2005/8/layout/cycle6"/>
    <dgm:cxn modelId="{7E995E58-7411-4CDF-84B6-96A483AF6AFD}" type="presOf" srcId="{990E71C8-D48F-48BE-8D56-A92912C59F8F}" destId="{D88B45A4-B2E9-483D-ADA4-94AF1805BFF3}" srcOrd="0" destOrd="0" presId="urn:microsoft.com/office/officeart/2005/8/layout/cycle6"/>
    <dgm:cxn modelId="{3586D54C-C066-4204-B17F-FB92DF948738}" type="presOf" srcId="{0539C933-3F70-47D8-BE5A-8A069256B772}" destId="{4A0AB763-6C98-401E-BD4F-6617AE4DC909}" srcOrd="0" destOrd="0" presId="urn:microsoft.com/office/officeart/2005/8/layout/cycle6"/>
    <dgm:cxn modelId="{D615482B-692E-4A52-A098-5BD6166072C0}" type="presOf" srcId="{1895EDA3-A868-47BD-912B-8E39D32F83D6}" destId="{9962607C-6CC4-444A-AB0A-22E93F3D6BCD}" srcOrd="0" destOrd="0" presId="urn:microsoft.com/office/officeart/2005/8/layout/cycle6"/>
    <dgm:cxn modelId="{453064F9-6109-4F71-93D9-C0357C33A3EA}" srcId="{2489AA6C-7988-4CA1-9D89-26F340AD668E}" destId="{3CE82BEF-2DBE-42B2-B916-0323C645714E}" srcOrd="1" destOrd="0" parTransId="{1934E630-1AC0-47F7-A914-45CB0BB144C7}" sibTransId="{9DDBF026-04DB-444C-ADDF-A53B17D62753}"/>
    <dgm:cxn modelId="{1F915D5B-FA3B-4D76-8DA9-7AD23963A18E}" srcId="{2489AA6C-7988-4CA1-9D89-26F340AD668E}" destId="{79FA51ED-C978-44F3-A11D-090CC80F7647}" srcOrd="4" destOrd="0" parTransId="{BCDCC210-7D66-477A-BB14-1DC0EE83C11A}" sibTransId="{0539C933-3F70-47D8-BE5A-8A069256B772}"/>
    <dgm:cxn modelId="{F8799315-834C-4329-A465-91B4BA7BBB3F}" srcId="{2489AA6C-7988-4CA1-9D89-26F340AD668E}" destId="{46659D6D-15FE-40D7-A776-FDB0C71BD9E6}" srcOrd="0" destOrd="0" parTransId="{E1868536-ACFC-4FDC-A7DF-260AE6467ABB}" sibTransId="{1895EDA3-A868-47BD-912B-8E39D32F83D6}"/>
    <dgm:cxn modelId="{8F9827B7-6665-4888-AC1C-CD5F4D135E07}" type="presOf" srcId="{7A79366E-F676-402A-81FF-B0469FCF3633}" destId="{EDC118AE-F692-4E19-9534-61B23B1F73B5}" srcOrd="0" destOrd="0" presId="urn:microsoft.com/office/officeart/2005/8/layout/cycle6"/>
    <dgm:cxn modelId="{B205A6EE-7A78-476C-BCF3-A4AE252411A5}" type="presOf" srcId="{3CE82BEF-2DBE-42B2-B916-0323C645714E}" destId="{878A24A5-685B-402D-8B1B-9CD9224174E3}" srcOrd="0" destOrd="0" presId="urn:microsoft.com/office/officeart/2005/8/layout/cycle6"/>
    <dgm:cxn modelId="{306552A8-9C5C-4DEB-827A-F2F704FE7725}" type="presOf" srcId="{2489AA6C-7988-4CA1-9D89-26F340AD668E}" destId="{4ED224F0-D8A7-4D52-A634-1197F9FB1A59}" srcOrd="0" destOrd="0" presId="urn:microsoft.com/office/officeart/2005/8/layout/cycle6"/>
    <dgm:cxn modelId="{ED8B92CA-4051-4C25-891E-0C17CEA9255E}" type="presOf" srcId="{79FA51ED-C978-44F3-A11D-090CC80F7647}" destId="{D80FCC9B-06ED-4FC3-9893-880B24CCC52E}" srcOrd="0" destOrd="0" presId="urn:microsoft.com/office/officeart/2005/8/layout/cycle6"/>
    <dgm:cxn modelId="{5EBD52EF-41A8-4457-AD70-FF7FD6D4842D}" type="presOf" srcId="{FA419704-CFD9-43F2-9B10-7EA281BB9D21}" destId="{603F2ACB-D4EE-413D-B3EE-EACCF58980FA}" srcOrd="0" destOrd="0" presId="urn:microsoft.com/office/officeart/2005/8/layout/cycle6"/>
    <dgm:cxn modelId="{48721672-089C-4902-8567-EAC1D2424F17}" type="presOf" srcId="{650DF38A-380D-4C85-9F74-0A602C2964D9}" destId="{C3F14B48-3094-4BED-A676-6E92BFB8596C}" srcOrd="0" destOrd="0" presId="urn:microsoft.com/office/officeart/2005/8/layout/cycle6"/>
    <dgm:cxn modelId="{893B9599-CCF0-4B7B-92AD-A524C108C22D}" type="presParOf" srcId="{4ED224F0-D8A7-4D52-A634-1197F9FB1A59}" destId="{D5C5A70A-F28D-4F22-B1D0-344A5930EE8C}" srcOrd="0" destOrd="0" presId="urn:microsoft.com/office/officeart/2005/8/layout/cycle6"/>
    <dgm:cxn modelId="{A9142358-F4E4-4360-B3C5-EF53C1CD2366}" type="presParOf" srcId="{4ED224F0-D8A7-4D52-A634-1197F9FB1A59}" destId="{AA7BC1C9-C6A6-4F01-BEEA-7A02BDF215EA}" srcOrd="1" destOrd="0" presId="urn:microsoft.com/office/officeart/2005/8/layout/cycle6"/>
    <dgm:cxn modelId="{E00F8F84-7040-4DD9-8170-0EACA7900920}" type="presParOf" srcId="{4ED224F0-D8A7-4D52-A634-1197F9FB1A59}" destId="{9962607C-6CC4-444A-AB0A-22E93F3D6BCD}" srcOrd="2" destOrd="0" presId="urn:microsoft.com/office/officeart/2005/8/layout/cycle6"/>
    <dgm:cxn modelId="{A5CAC9C2-0FEE-4527-AEA9-7D87CAA47174}" type="presParOf" srcId="{4ED224F0-D8A7-4D52-A634-1197F9FB1A59}" destId="{878A24A5-685B-402D-8B1B-9CD9224174E3}" srcOrd="3" destOrd="0" presId="urn:microsoft.com/office/officeart/2005/8/layout/cycle6"/>
    <dgm:cxn modelId="{7241A468-9F2B-4C2F-A9C3-A936857BC515}" type="presParOf" srcId="{4ED224F0-D8A7-4D52-A634-1197F9FB1A59}" destId="{33402C63-BAB0-475D-9753-B2123DB562F9}" srcOrd="4" destOrd="0" presId="urn:microsoft.com/office/officeart/2005/8/layout/cycle6"/>
    <dgm:cxn modelId="{898FE89F-A7F8-4A59-B352-52BB03D21E1D}" type="presParOf" srcId="{4ED224F0-D8A7-4D52-A634-1197F9FB1A59}" destId="{AD271576-2813-4CAF-B613-AB759679CC2A}" srcOrd="5" destOrd="0" presId="urn:microsoft.com/office/officeart/2005/8/layout/cycle6"/>
    <dgm:cxn modelId="{71A02EAF-3864-4529-8381-53D3A356D959}" type="presParOf" srcId="{4ED224F0-D8A7-4D52-A634-1197F9FB1A59}" destId="{C3F14B48-3094-4BED-A676-6E92BFB8596C}" srcOrd="6" destOrd="0" presId="urn:microsoft.com/office/officeart/2005/8/layout/cycle6"/>
    <dgm:cxn modelId="{3DCF8180-760F-403D-A87F-81E4C070550F}" type="presParOf" srcId="{4ED224F0-D8A7-4D52-A634-1197F9FB1A59}" destId="{0E307D6D-24F8-4537-BD7D-2EB074FE0941}" srcOrd="7" destOrd="0" presId="urn:microsoft.com/office/officeart/2005/8/layout/cycle6"/>
    <dgm:cxn modelId="{53CB4471-8202-4F41-A8B8-657517173A53}" type="presParOf" srcId="{4ED224F0-D8A7-4D52-A634-1197F9FB1A59}" destId="{251C4412-2484-4078-910B-CC90ECA667B2}" srcOrd="8" destOrd="0" presId="urn:microsoft.com/office/officeart/2005/8/layout/cycle6"/>
    <dgm:cxn modelId="{5843BC14-5997-40AC-AD44-23992AC2FBE0}" type="presParOf" srcId="{4ED224F0-D8A7-4D52-A634-1197F9FB1A59}" destId="{603F2ACB-D4EE-413D-B3EE-EACCF58980FA}" srcOrd="9" destOrd="0" presId="urn:microsoft.com/office/officeart/2005/8/layout/cycle6"/>
    <dgm:cxn modelId="{DF53F080-7617-4033-8730-7F0397414179}" type="presParOf" srcId="{4ED224F0-D8A7-4D52-A634-1197F9FB1A59}" destId="{66079C02-E191-40F8-BDD8-ECDD0E2771C0}" srcOrd="10" destOrd="0" presId="urn:microsoft.com/office/officeart/2005/8/layout/cycle6"/>
    <dgm:cxn modelId="{0481B8CC-0823-48BE-AC85-A38A6267EF6B}" type="presParOf" srcId="{4ED224F0-D8A7-4D52-A634-1197F9FB1A59}" destId="{D88B45A4-B2E9-483D-ADA4-94AF1805BFF3}" srcOrd="11" destOrd="0" presId="urn:microsoft.com/office/officeart/2005/8/layout/cycle6"/>
    <dgm:cxn modelId="{1C3DCE3A-63DF-43CD-92AE-1986E7FEC46D}" type="presParOf" srcId="{4ED224F0-D8A7-4D52-A634-1197F9FB1A59}" destId="{D80FCC9B-06ED-4FC3-9893-880B24CCC52E}" srcOrd="12" destOrd="0" presId="urn:microsoft.com/office/officeart/2005/8/layout/cycle6"/>
    <dgm:cxn modelId="{33A69B7D-3935-4AB5-9E12-492991FC0B47}" type="presParOf" srcId="{4ED224F0-D8A7-4D52-A634-1197F9FB1A59}" destId="{83191301-CD79-45BC-B4AE-9A132F949B70}" srcOrd="13" destOrd="0" presId="urn:microsoft.com/office/officeart/2005/8/layout/cycle6"/>
    <dgm:cxn modelId="{D8E32BA4-A7A4-4452-B956-310C7819470B}" type="presParOf" srcId="{4ED224F0-D8A7-4D52-A634-1197F9FB1A59}" destId="{4A0AB763-6C98-401E-BD4F-6617AE4DC909}" srcOrd="14" destOrd="0" presId="urn:microsoft.com/office/officeart/2005/8/layout/cycle6"/>
    <dgm:cxn modelId="{9FBF26C2-3A5D-45AC-A969-9C4D4AF021DB}" type="presParOf" srcId="{4ED224F0-D8A7-4D52-A634-1197F9FB1A59}" destId="{F45C95E9-3EAE-46AF-B58F-52E930A9F892}" srcOrd="15" destOrd="0" presId="urn:microsoft.com/office/officeart/2005/8/layout/cycle6"/>
    <dgm:cxn modelId="{54EF6F49-4913-4909-951B-06D1B9CEC1E1}" type="presParOf" srcId="{4ED224F0-D8A7-4D52-A634-1197F9FB1A59}" destId="{700E23BD-E978-4912-B9DA-78455B0316C5}" srcOrd="16" destOrd="0" presId="urn:microsoft.com/office/officeart/2005/8/layout/cycle6"/>
    <dgm:cxn modelId="{CF73B770-FD36-4F61-AA4F-18C6FBADE744}" type="presParOf" srcId="{4ED224F0-D8A7-4D52-A634-1197F9FB1A59}" destId="{EDC118AE-F692-4E19-9534-61B23B1F73B5}" srcOrd="17" destOrd="0" presId="urn:microsoft.com/office/officeart/2005/8/layout/cycle6"/>
    <dgm:cxn modelId="{C215BD3D-F621-4B5F-B2D9-B954C59A4734}" type="presParOf" srcId="{4ED224F0-D8A7-4D52-A634-1197F9FB1A59}" destId="{DBB09B77-1844-4B4F-A04E-A556E52869B9}" srcOrd="18" destOrd="0" presId="urn:microsoft.com/office/officeart/2005/8/layout/cycle6"/>
    <dgm:cxn modelId="{002B03E7-1CB0-4E92-885D-268957A54BA4}" type="presParOf" srcId="{4ED224F0-D8A7-4D52-A634-1197F9FB1A59}" destId="{6D98B234-B2DC-4AF3-BA19-EC3A0C0D089D}" srcOrd="19" destOrd="0" presId="urn:microsoft.com/office/officeart/2005/8/layout/cycle6"/>
    <dgm:cxn modelId="{D84A929E-9837-4F8A-B8AC-470A894DBFE6}" type="presParOf" srcId="{4ED224F0-D8A7-4D52-A634-1197F9FB1A59}" destId="{DB99FBA7-0789-4269-BA56-92E334850F53}" srcOrd="20" destOrd="0" presId="urn:microsoft.com/office/officeart/2005/8/layout/cycle6"/>
    <dgm:cxn modelId="{8E516D68-D975-41D2-BC41-E654E706E3C9}" type="presParOf" srcId="{4ED224F0-D8A7-4D52-A634-1197F9FB1A59}" destId="{BAAEBDA3-414E-4686-B33B-F300AA2155D8}" srcOrd="21" destOrd="0" presId="urn:microsoft.com/office/officeart/2005/8/layout/cycle6"/>
    <dgm:cxn modelId="{9242132F-B2E0-417F-A89D-C6D81EC09F6A}" type="presParOf" srcId="{4ED224F0-D8A7-4D52-A634-1197F9FB1A59}" destId="{DF85148F-4180-4821-AD87-6A43616C77A0}" srcOrd="22" destOrd="0" presId="urn:microsoft.com/office/officeart/2005/8/layout/cycle6"/>
    <dgm:cxn modelId="{FC684FDD-59B6-4165-BF15-6BA47FA8D476}" type="presParOf" srcId="{4ED224F0-D8A7-4D52-A634-1197F9FB1A59}" destId="{E23CFC71-81C1-4CEA-A30E-41C0B2C2C88E}" srcOrd="23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EAACC12-10A5-468C-B719-844A18889A3A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</dgm:pt>
    <dgm:pt modelId="{6FF3A607-60CD-4743-9DAF-EB1FB11845CF}">
      <dgm:prSet phldrT="[Text]" custT="1"/>
      <dgm:spPr/>
      <dgm:t>
        <a:bodyPr/>
        <a:lstStyle/>
        <a:p>
          <a:r>
            <a:rPr lang="en-US" sz="3200" dirty="0" smtClean="0"/>
            <a:t>Stages</a:t>
          </a:r>
          <a:endParaRPr lang="en-US" sz="3200" dirty="0"/>
        </a:p>
      </dgm:t>
    </dgm:pt>
    <dgm:pt modelId="{83C58869-D248-4BA3-9DAE-7891F81383C7}" type="parTrans" cxnId="{05BDE9CE-7907-4C33-BE89-60E8F9C5DC2E}">
      <dgm:prSet/>
      <dgm:spPr/>
      <dgm:t>
        <a:bodyPr/>
        <a:lstStyle/>
        <a:p>
          <a:endParaRPr lang="en-US"/>
        </a:p>
      </dgm:t>
    </dgm:pt>
    <dgm:pt modelId="{7993DEC6-D40D-4EDF-96D7-66B0BE5F229A}" type="sibTrans" cxnId="{05BDE9CE-7907-4C33-BE89-60E8F9C5DC2E}">
      <dgm:prSet/>
      <dgm:spPr/>
      <dgm:t>
        <a:bodyPr/>
        <a:lstStyle/>
        <a:p>
          <a:endParaRPr lang="en-US"/>
        </a:p>
      </dgm:t>
    </dgm:pt>
    <dgm:pt modelId="{B6E65B98-F377-4549-A9AA-4DC4665A07CE}">
      <dgm:prSet phldrT="[Text]" custT="1"/>
      <dgm:spPr/>
      <dgm:t>
        <a:bodyPr/>
        <a:lstStyle/>
        <a:p>
          <a:r>
            <a:rPr lang="en-US" sz="3200" dirty="0" smtClean="0"/>
            <a:t>of</a:t>
          </a:r>
          <a:endParaRPr lang="en-US" sz="3200" dirty="0"/>
        </a:p>
      </dgm:t>
    </dgm:pt>
    <dgm:pt modelId="{3D8E4EFC-F653-491D-AAA5-AC818E3E255C}" type="parTrans" cxnId="{2A83AB67-E17E-49BD-BBB5-53EF9B25E5AE}">
      <dgm:prSet/>
      <dgm:spPr/>
      <dgm:t>
        <a:bodyPr/>
        <a:lstStyle/>
        <a:p>
          <a:endParaRPr lang="en-US"/>
        </a:p>
      </dgm:t>
    </dgm:pt>
    <dgm:pt modelId="{09428FDE-70FE-411E-A084-61AEF279478B}" type="sibTrans" cxnId="{2A83AB67-E17E-49BD-BBB5-53EF9B25E5AE}">
      <dgm:prSet/>
      <dgm:spPr/>
      <dgm:t>
        <a:bodyPr/>
        <a:lstStyle/>
        <a:p>
          <a:endParaRPr lang="en-US"/>
        </a:p>
      </dgm:t>
    </dgm:pt>
    <dgm:pt modelId="{0F075B5F-0616-4BEC-9B2A-AB9113A14749}">
      <dgm:prSet phldrT="[Text]" custT="1"/>
      <dgm:spPr/>
      <dgm:t>
        <a:bodyPr/>
        <a:lstStyle/>
        <a:p>
          <a:r>
            <a:rPr lang="en-US" sz="3200" dirty="0" smtClean="0"/>
            <a:t>      Development</a:t>
          </a:r>
          <a:endParaRPr lang="en-US" sz="2000" dirty="0"/>
        </a:p>
      </dgm:t>
    </dgm:pt>
    <dgm:pt modelId="{7B909A8E-6D60-4FAE-BA79-1B45A6B6666A}" type="parTrans" cxnId="{F426C7C3-DB0E-42CB-B404-C7B574BBF105}">
      <dgm:prSet/>
      <dgm:spPr/>
      <dgm:t>
        <a:bodyPr/>
        <a:lstStyle/>
        <a:p>
          <a:endParaRPr lang="en-US"/>
        </a:p>
      </dgm:t>
    </dgm:pt>
    <dgm:pt modelId="{8D4FC757-F42B-4C9B-8D36-2B5E8B8F1E56}" type="sibTrans" cxnId="{F426C7C3-DB0E-42CB-B404-C7B574BBF105}">
      <dgm:prSet/>
      <dgm:spPr/>
      <dgm:t>
        <a:bodyPr/>
        <a:lstStyle/>
        <a:p>
          <a:endParaRPr lang="en-US"/>
        </a:p>
      </dgm:t>
    </dgm:pt>
    <dgm:pt modelId="{5E04CAAD-DB9B-4592-B7DD-4AF4ACE9A049}" type="pres">
      <dgm:prSet presAssocID="{DEAACC12-10A5-468C-B719-844A18889A3A}" presName="arrowDiagram" presStyleCnt="0">
        <dgm:presLayoutVars>
          <dgm:chMax val="5"/>
          <dgm:dir/>
          <dgm:resizeHandles val="exact"/>
        </dgm:presLayoutVars>
      </dgm:prSet>
      <dgm:spPr/>
    </dgm:pt>
    <dgm:pt modelId="{A1E40032-2F0E-49DD-8E03-D82FB88F6F09}" type="pres">
      <dgm:prSet presAssocID="{DEAACC12-10A5-468C-B719-844A18889A3A}" presName="arrow" presStyleLbl="bgShp" presStyleIdx="0" presStyleCnt="1"/>
      <dgm:spPr/>
    </dgm:pt>
    <dgm:pt modelId="{89B5EF07-A6F7-424E-B222-7E2B2816D11D}" type="pres">
      <dgm:prSet presAssocID="{DEAACC12-10A5-468C-B719-844A18889A3A}" presName="arrowDiagram3" presStyleCnt="0"/>
      <dgm:spPr/>
    </dgm:pt>
    <dgm:pt modelId="{7602E780-8200-4FFC-A34C-0B6B589E94A1}" type="pres">
      <dgm:prSet presAssocID="{6FF3A607-60CD-4743-9DAF-EB1FB11845CF}" presName="bullet3a" presStyleLbl="node1" presStyleIdx="0" presStyleCnt="3"/>
      <dgm:spPr/>
    </dgm:pt>
    <dgm:pt modelId="{4C9E312C-953D-4BB4-8720-9F5016349D66}" type="pres">
      <dgm:prSet presAssocID="{6FF3A607-60CD-4743-9DAF-EB1FB11845CF}" presName="textBox3a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38BF4C-D81E-488B-95B7-4D11E7255FA6}" type="pres">
      <dgm:prSet presAssocID="{B6E65B98-F377-4549-A9AA-4DC4665A07CE}" presName="bullet3b" presStyleLbl="node1" presStyleIdx="1" presStyleCnt="3"/>
      <dgm:spPr/>
    </dgm:pt>
    <dgm:pt modelId="{69DC1436-9268-459E-BF71-E429F198F50E}" type="pres">
      <dgm:prSet presAssocID="{B6E65B98-F377-4549-A9AA-4DC4665A07CE}" presName="textBox3b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A6F5BB3-8ED6-490A-8D38-D2B5FB154CB0}" type="pres">
      <dgm:prSet presAssocID="{0F075B5F-0616-4BEC-9B2A-AB9113A14749}" presName="bullet3c" presStyleLbl="node1" presStyleIdx="2" presStyleCnt="3"/>
      <dgm:spPr/>
    </dgm:pt>
    <dgm:pt modelId="{C78CD822-3048-4CC1-9299-2AEA44F0A8A4}" type="pres">
      <dgm:prSet presAssocID="{0F075B5F-0616-4BEC-9B2A-AB9113A14749}" presName="textBox3c" presStyleLbl="revTx" presStyleIdx="2" presStyleCnt="3" custScaleX="208328" custLinFactNeighborX="28466" custLinFactNeighborY="157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0FE36E2-68ED-433F-A9C1-8F9A5231E55E}" type="presOf" srcId="{DEAACC12-10A5-468C-B719-844A18889A3A}" destId="{5E04CAAD-DB9B-4592-B7DD-4AF4ACE9A049}" srcOrd="0" destOrd="0" presId="urn:microsoft.com/office/officeart/2005/8/layout/arrow2"/>
    <dgm:cxn modelId="{4C3B4065-1E6D-490A-B1D7-EDDA0BB1EAB3}" type="presOf" srcId="{B6E65B98-F377-4549-A9AA-4DC4665A07CE}" destId="{69DC1436-9268-459E-BF71-E429F198F50E}" srcOrd="0" destOrd="0" presId="urn:microsoft.com/office/officeart/2005/8/layout/arrow2"/>
    <dgm:cxn modelId="{05BDE9CE-7907-4C33-BE89-60E8F9C5DC2E}" srcId="{DEAACC12-10A5-468C-B719-844A18889A3A}" destId="{6FF3A607-60CD-4743-9DAF-EB1FB11845CF}" srcOrd="0" destOrd="0" parTransId="{83C58869-D248-4BA3-9DAE-7891F81383C7}" sibTransId="{7993DEC6-D40D-4EDF-96D7-66B0BE5F229A}"/>
    <dgm:cxn modelId="{B4E3E887-5132-4E23-8E7C-3B88A137DCED}" type="presOf" srcId="{6FF3A607-60CD-4743-9DAF-EB1FB11845CF}" destId="{4C9E312C-953D-4BB4-8720-9F5016349D66}" srcOrd="0" destOrd="0" presId="urn:microsoft.com/office/officeart/2005/8/layout/arrow2"/>
    <dgm:cxn modelId="{2A83AB67-E17E-49BD-BBB5-53EF9B25E5AE}" srcId="{DEAACC12-10A5-468C-B719-844A18889A3A}" destId="{B6E65B98-F377-4549-A9AA-4DC4665A07CE}" srcOrd="1" destOrd="0" parTransId="{3D8E4EFC-F653-491D-AAA5-AC818E3E255C}" sibTransId="{09428FDE-70FE-411E-A084-61AEF279478B}"/>
    <dgm:cxn modelId="{60807017-D73B-403E-BCAE-BAEB3C98EF3A}" type="presOf" srcId="{0F075B5F-0616-4BEC-9B2A-AB9113A14749}" destId="{C78CD822-3048-4CC1-9299-2AEA44F0A8A4}" srcOrd="0" destOrd="0" presId="urn:microsoft.com/office/officeart/2005/8/layout/arrow2"/>
    <dgm:cxn modelId="{F426C7C3-DB0E-42CB-B404-C7B574BBF105}" srcId="{DEAACC12-10A5-468C-B719-844A18889A3A}" destId="{0F075B5F-0616-4BEC-9B2A-AB9113A14749}" srcOrd="2" destOrd="0" parTransId="{7B909A8E-6D60-4FAE-BA79-1B45A6B6666A}" sibTransId="{8D4FC757-F42B-4C9B-8D36-2B5E8B8F1E56}"/>
    <dgm:cxn modelId="{B66A7281-20A2-4306-9F41-58BA0D582887}" type="presParOf" srcId="{5E04CAAD-DB9B-4592-B7DD-4AF4ACE9A049}" destId="{A1E40032-2F0E-49DD-8E03-D82FB88F6F09}" srcOrd="0" destOrd="0" presId="urn:microsoft.com/office/officeart/2005/8/layout/arrow2"/>
    <dgm:cxn modelId="{8DD84D3E-9609-4626-8105-6127910ACF94}" type="presParOf" srcId="{5E04CAAD-DB9B-4592-B7DD-4AF4ACE9A049}" destId="{89B5EF07-A6F7-424E-B222-7E2B2816D11D}" srcOrd="1" destOrd="0" presId="urn:microsoft.com/office/officeart/2005/8/layout/arrow2"/>
    <dgm:cxn modelId="{1B357F93-8166-444F-91DA-8FF6F094BE9E}" type="presParOf" srcId="{89B5EF07-A6F7-424E-B222-7E2B2816D11D}" destId="{7602E780-8200-4FFC-A34C-0B6B589E94A1}" srcOrd="0" destOrd="0" presId="urn:microsoft.com/office/officeart/2005/8/layout/arrow2"/>
    <dgm:cxn modelId="{E52A3286-8FC5-4892-B2DC-E25E64DB2630}" type="presParOf" srcId="{89B5EF07-A6F7-424E-B222-7E2B2816D11D}" destId="{4C9E312C-953D-4BB4-8720-9F5016349D66}" srcOrd="1" destOrd="0" presId="urn:microsoft.com/office/officeart/2005/8/layout/arrow2"/>
    <dgm:cxn modelId="{11DF4A85-85D3-45BC-B9A9-3D81C4BD4E15}" type="presParOf" srcId="{89B5EF07-A6F7-424E-B222-7E2B2816D11D}" destId="{0538BF4C-D81E-488B-95B7-4D11E7255FA6}" srcOrd="2" destOrd="0" presId="urn:microsoft.com/office/officeart/2005/8/layout/arrow2"/>
    <dgm:cxn modelId="{523995BB-E839-474C-B9D0-F132B700E96A}" type="presParOf" srcId="{89B5EF07-A6F7-424E-B222-7E2B2816D11D}" destId="{69DC1436-9268-459E-BF71-E429F198F50E}" srcOrd="3" destOrd="0" presId="urn:microsoft.com/office/officeart/2005/8/layout/arrow2"/>
    <dgm:cxn modelId="{39767E1F-C368-453F-9967-9298D5DDDA5A}" type="presParOf" srcId="{89B5EF07-A6F7-424E-B222-7E2B2816D11D}" destId="{9A6F5BB3-8ED6-490A-8D38-D2B5FB154CB0}" srcOrd="4" destOrd="0" presId="urn:microsoft.com/office/officeart/2005/8/layout/arrow2"/>
    <dgm:cxn modelId="{6F3CDD67-EA0F-4FE8-81F6-ED1E1E64D7A9}" type="presParOf" srcId="{89B5EF07-A6F7-424E-B222-7E2B2816D11D}" destId="{C78CD822-3048-4CC1-9299-2AEA44F0A8A4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11C69BB-8291-41F4-B598-48621930A573}" type="doc">
      <dgm:prSet loTypeId="urn:microsoft.com/office/officeart/2005/8/layout/cycle5" loCatId="cycle" qsTypeId="urn:microsoft.com/office/officeart/2005/8/quickstyle/3d2" qsCatId="3D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DFB3354D-0B1E-496A-869D-B31D1B4033EB}">
      <dgm:prSet phldrT="[Text]"/>
      <dgm:spPr/>
      <dgm:t>
        <a:bodyPr/>
        <a:lstStyle/>
        <a:p>
          <a:r>
            <a:rPr lang="en-US" dirty="0" smtClean="0"/>
            <a:t>Oral</a:t>
          </a:r>
          <a:endParaRPr lang="en-US" dirty="0"/>
        </a:p>
      </dgm:t>
    </dgm:pt>
    <dgm:pt modelId="{66E91622-CDE8-4F33-956E-8C146F56E4DD}" type="parTrans" cxnId="{76742C44-E41B-44FB-B143-835B4BB5368B}">
      <dgm:prSet/>
      <dgm:spPr/>
      <dgm:t>
        <a:bodyPr/>
        <a:lstStyle/>
        <a:p>
          <a:endParaRPr lang="en-US"/>
        </a:p>
      </dgm:t>
    </dgm:pt>
    <dgm:pt modelId="{38B2CC71-1640-40E2-9DEB-2B015A09BEDC}" type="sibTrans" cxnId="{76742C44-E41B-44FB-B143-835B4BB5368B}">
      <dgm:prSet/>
      <dgm:spPr/>
      <dgm:t>
        <a:bodyPr/>
        <a:lstStyle/>
        <a:p>
          <a:endParaRPr lang="en-US"/>
        </a:p>
      </dgm:t>
    </dgm:pt>
    <dgm:pt modelId="{762AF4ED-2DC3-4C08-A009-E590FC5A4B4D}">
      <dgm:prSet phldrT="[Text]"/>
      <dgm:spPr/>
      <dgm:t>
        <a:bodyPr/>
        <a:lstStyle/>
        <a:p>
          <a:r>
            <a:rPr lang="en-US" dirty="0" smtClean="0"/>
            <a:t>Anal</a:t>
          </a:r>
          <a:endParaRPr lang="en-US" dirty="0"/>
        </a:p>
      </dgm:t>
    </dgm:pt>
    <dgm:pt modelId="{1A837CE7-A38C-4CEF-8A1A-A7A97FE40C5B}" type="parTrans" cxnId="{742C141C-EA9B-4790-AE41-69BD3BAD05AA}">
      <dgm:prSet/>
      <dgm:spPr/>
      <dgm:t>
        <a:bodyPr/>
        <a:lstStyle/>
        <a:p>
          <a:endParaRPr lang="en-US"/>
        </a:p>
      </dgm:t>
    </dgm:pt>
    <dgm:pt modelId="{DD232C05-3840-4985-A034-DE9745134054}" type="sibTrans" cxnId="{742C141C-EA9B-4790-AE41-69BD3BAD05AA}">
      <dgm:prSet/>
      <dgm:spPr/>
      <dgm:t>
        <a:bodyPr/>
        <a:lstStyle/>
        <a:p>
          <a:endParaRPr lang="en-US"/>
        </a:p>
      </dgm:t>
    </dgm:pt>
    <dgm:pt modelId="{228F32C0-1285-4FFF-A15B-01770D2D1B73}">
      <dgm:prSet phldrT="[Text]"/>
      <dgm:spPr/>
      <dgm:t>
        <a:bodyPr/>
        <a:lstStyle/>
        <a:p>
          <a:r>
            <a:rPr lang="en-US" dirty="0" smtClean="0"/>
            <a:t>Phallic</a:t>
          </a:r>
          <a:endParaRPr lang="en-US" dirty="0"/>
        </a:p>
      </dgm:t>
    </dgm:pt>
    <dgm:pt modelId="{12256869-B592-48D0-A92B-AC19A511609E}" type="parTrans" cxnId="{3931B9E5-3D1A-46CB-973B-9D1E1533FCBE}">
      <dgm:prSet/>
      <dgm:spPr/>
      <dgm:t>
        <a:bodyPr/>
        <a:lstStyle/>
        <a:p>
          <a:endParaRPr lang="en-US"/>
        </a:p>
      </dgm:t>
    </dgm:pt>
    <dgm:pt modelId="{7353A84E-21B6-4930-9946-25AA38016F89}" type="sibTrans" cxnId="{3931B9E5-3D1A-46CB-973B-9D1E1533FCBE}">
      <dgm:prSet/>
      <dgm:spPr/>
      <dgm:t>
        <a:bodyPr/>
        <a:lstStyle/>
        <a:p>
          <a:endParaRPr lang="en-US"/>
        </a:p>
      </dgm:t>
    </dgm:pt>
    <dgm:pt modelId="{A484CF09-948C-4B24-AC68-C48EFAF4232B}">
      <dgm:prSet phldrT="[Text]"/>
      <dgm:spPr/>
      <dgm:t>
        <a:bodyPr/>
        <a:lstStyle/>
        <a:p>
          <a:r>
            <a:rPr lang="en-US" dirty="0" smtClean="0"/>
            <a:t>Latency</a:t>
          </a:r>
          <a:endParaRPr lang="en-US" dirty="0"/>
        </a:p>
      </dgm:t>
    </dgm:pt>
    <dgm:pt modelId="{2C705173-2613-4481-8DA7-077ECD6BD8F8}" type="parTrans" cxnId="{9742FACB-1115-4C57-83C3-351ECF63DD94}">
      <dgm:prSet/>
      <dgm:spPr/>
      <dgm:t>
        <a:bodyPr/>
        <a:lstStyle/>
        <a:p>
          <a:endParaRPr lang="en-US"/>
        </a:p>
      </dgm:t>
    </dgm:pt>
    <dgm:pt modelId="{31F6EF60-C9B4-4F90-901D-D111F33D52EC}" type="sibTrans" cxnId="{9742FACB-1115-4C57-83C3-351ECF63DD94}">
      <dgm:prSet/>
      <dgm:spPr/>
      <dgm:t>
        <a:bodyPr/>
        <a:lstStyle/>
        <a:p>
          <a:endParaRPr lang="en-US"/>
        </a:p>
      </dgm:t>
    </dgm:pt>
    <dgm:pt modelId="{686325D3-D724-411C-8AD9-6F091CAEA158}">
      <dgm:prSet phldrT="[Text]"/>
      <dgm:spPr/>
      <dgm:t>
        <a:bodyPr/>
        <a:lstStyle/>
        <a:p>
          <a:r>
            <a:rPr lang="en-US" dirty="0" smtClean="0"/>
            <a:t>Genital</a:t>
          </a:r>
          <a:endParaRPr lang="en-US" dirty="0"/>
        </a:p>
      </dgm:t>
    </dgm:pt>
    <dgm:pt modelId="{01051A90-378F-4575-93C6-3EB35DA69A62}" type="parTrans" cxnId="{78CD1132-8611-4CAB-8F49-32C7453BD9D6}">
      <dgm:prSet/>
      <dgm:spPr/>
      <dgm:t>
        <a:bodyPr/>
        <a:lstStyle/>
        <a:p>
          <a:endParaRPr lang="en-US"/>
        </a:p>
      </dgm:t>
    </dgm:pt>
    <dgm:pt modelId="{9C6C8CDE-5209-4B69-805C-4CA59B95DD15}" type="sibTrans" cxnId="{78CD1132-8611-4CAB-8F49-32C7453BD9D6}">
      <dgm:prSet/>
      <dgm:spPr/>
      <dgm:t>
        <a:bodyPr/>
        <a:lstStyle/>
        <a:p>
          <a:endParaRPr lang="en-US"/>
        </a:p>
      </dgm:t>
    </dgm:pt>
    <dgm:pt modelId="{A393B363-DF68-47C3-A775-FB6CC4408A01}" type="pres">
      <dgm:prSet presAssocID="{511C69BB-8291-41F4-B598-48621930A573}" presName="cycle" presStyleCnt="0">
        <dgm:presLayoutVars>
          <dgm:dir/>
          <dgm:resizeHandles val="exact"/>
        </dgm:presLayoutVars>
      </dgm:prSet>
      <dgm:spPr/>
    </dgm:pt>
    <dgm:pt modelId="{DBDF391E-5006-46E0-B048-88E269640CF5}" type="pres">
      <dgm:prSet presAssocID="{DFB3354D-0B1E-496A-869D-B31D1B4033EB}" presName="node" presStyleLbl="node1" presStyleIdx="0" presStyleCnt="5">
        <dgm:presLayoutVars>
          <dgm:bulletEnabled val="1"/>
        </dgm:presLayoutVars>
      </dgm:prSet>
      <dgm:spPr/>
    </dgm:pt>
    <dgm:pt modelId="{FAB4717C-BE83-40CA-8274-038BFAEECAEB}" type="pres">
      <dgm:prSet presAssocID="{DFB3354D-0B1E-496A-869D-B31D1B4033EB}" presName="spNode" presStyleCnt="0"/>
      <dgm:spPr/>
    </dgm:pt>
    <dgm:pt modelId="{03FE6B40-3359-4D88-9008-4DDB26271703}" type="pres">
      <dgm:prSet presAssocID="{38B2CC71-1640-40E2-9DEB-2B015A09BEDC}" presName="sibTrans" presStyleLbl="sibTrans1D1" presStyleIdx="0" presStyleCnt="5"/>
      <dgm:spPr/>
    </dgm:pt>
    <dgm:pt modelId="{2339A574-89AB-4894-A4C5-48A02ED22820}" type="pres">
      <dgm:prSet presAssocID="{762AF4ED-2DC3-4C08-A009-E590FC5A4B4D}" presName="node" presStyleLbl="node1" presStyleIdx="1" presStyleCnt="5">
        <dgm:presLayoutVars>
          <dgm:bulletEnabled val="1"/>
        </dgm:presLayoutVars>
      </dgm:prSet>
      <dgm:spPr/>
    </dgm:pt>
    <dgm:pt modelId="{FEF251EB-BB83-4F08-AE41-3BF8818EBA1D}" type="pres">
      <dgm:prSet presAssocID="{762AF4ED-2DC3-4C08-A009-E590FC5A4B4D}" presName="spNode" presStyleCnt="0"/>
      <dgm:spPr/>
    </dgm:pt>
    <dgm:pt modelId="{4B8A7666-1396-4420-ABFB-6670B4A69F64}" type="pres">
      <dgm:prSet presAssocID="{DD232C05-3840-4985-A034-DE9745134054}" presName="sibTrans" presStyleLbl="sibTrans1D1" presStyleIdx="1" presStyleCnt="5"/>
      <dgm:spPr/>
    </dgm:pt>
    <dgm:pt modelId="{438A861A-A874-49E6-BF03-492DBBA7AA6E}" type="pres">
      <dgm:prSet presAssocID="{228F32C0-1285-4FFF-A15B-01770D2D1B73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351B80-547B-4E67-80CE-679DE7CE6593}" type="pres">
      <dgm:prSet presAssocID="{228F32C0-1285-4FFF-A15B-01770D2D1B73}" presName="spNode" presStyleCnt="0"/>
      <dgm:spPr/>
    </dgm:pt>
    <dgm:pt modelId="{D0D0E5BE-47A0-4FD4-A0BE-D3FC05E85036}" type="pres">
      <dgm:prSet presAssocID="{7353A84E-21B6-4930-9946-25AA38016F89}" presName="sibTrans" presStyleLbl="sibTrans1D1" presStyleIdx="2" presStyleCnt="5"/>
      <dgm:spPr/>
    </dgm:pt>
    <dgm:pt modelId="{F31AA044-CAA8-43CE-BA37-A0941191D2B6}" type="pres">
      <dgm:prSet presAssocID="{A484CF09-948C-4B24-AC68-C48EFAF4232B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2B4D562-F9F3-4361-8BD5-B045E02BFBBA}" type="pres">
      <dgm:prSet presAssocID="{A484CF09-948C-4B24-AC68-C48EFAF4232B}" presName="spNode" presStyleCnt="0"/>
      <dgm:spPr/>
    </dgm:pt>
    <dgm:pt modelId="{051D4CF3-9F94-45C0-BA0B-4CE30F55EDC3}" type="pres">
      <dgm:prSet presAssocID="{31F6EF60-C9B4-4F90-901D-D111F33D52EC}" presName="sibTrans" presStyleLbl="sibTrans1D1" presStyleIdx="3" presStyleCnt="5"/>
      <dgm:spPr/>
    </dgm:pt>
    <dgm:pt modelId="{9B85F874-1016-449D-A632-B6D4EDEE4008}" type="pres">
      <dgm:prSet presAssocID="{686325D3-D724-411C-8AD9-6F091CAEA158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AB440CA-C901-4FB5-A0BB-AA1FD630707C}" type="pres">
      <dgm:prSet presAssocID="{686325D3-D724-411C-8AD9-6F091CAEA158}" presName="spNode" presStyleCnt="0"/>
      <dgm:spPr/>
    </dgm:pt>
    <dgm:pt modelId="{C1C45FEB-569D-42A3-A5C6-0D6E7B240F34}" type="pres">
      <dgm:prSet presAssocID="{9C6C8CDE-5209-4B69-805C-4CA59B95DD15}" presName="sibTrans" presStyleLbl="sibTrans1D1" presStyleIdx="4" presStyleCnt="5"/>
      <dgm:spPr/>
    </dgm:pt>
  </dgm:ptLst>
  <dgm:cxnLst>
    <dgm:cxn modelId="{24990AB2-4353-4141-BFE7-A50C196D7A1A}" type="presOf" srcId="{762AF4ED-2DC3-4C08-A009-E590FC5A4B4D}" destId="{2339A574-89AB-4894-A4C5-48A02ED22820}" srcOrd="0" destOrd="0" presId="urn:microsoft.com/office/officeart/2005/8/layout/cycle5"/>
    <dgm:cxn modelId="{69CBBE43-8B47-4746-AA33-D64DB7C59422}" type="presOf" srcId="{228F32C0-1285-4FFF-A15B-01770D2D1B73}" destId="{438A861A-A874-49E6-BF03-492DBBA7AA6E}" srcOrd="0" destOrd="0" presId="urn:microsoft.com/office/officeart/2005/8/layout/cycle5"/>
    <dgm:cxn modelId="{57ED1766-DC59-447F-AE6E-4CFC48927C5C}" type="presOf" srcId="{DD232C05-3840-4985-A034-DE9745134054}" destId="{4B8A7666-1396-4420-ABFB-6670B4A69F64}" srcOrd="0" destOrd="0" presId="urn:microsoft.com/office/officeart/2005/8/layout/cycle5"/>
    <dgm:cxn modelId="{742C141C-EA9B-4790-AE41-69BD3BAD05AA}" srcId="{511C69BB-8291-41F4-B598-48621930A573}" destId="{762AF4ED-2DC3-4C08-A009-E590FC5A4B4D}" srcOrd="1" destOrd="0" parTransId="{1A837CE7-A38C-4CEF-8A1A-A7A97FE40C5B}" sibTransId="{DD232C05-3840-4985-A034-DE9745134054}"/>
    <dgm:cxn modelId="{78CD1132-8611-4CAB-8F49-32C7453BD9D6}" srcId="{511C69BB-8291-41F4-B598-48621930A573}" destId="{686325D3-D724-411C-8AD9-6F091CAEA158}" srcOrd="4" destOrd="0" parTransId="{01051A90-378F-4575-93C6-3EB35DA69A62}" sibTransId="{9C6C8CDE-5209-4B69-805C-4CA59B95DD15}"/>
    <dgm:cxn modelId="{B356EFDC-6692-487E-9B64-1DB7A6E246A7}" type="presOf" srcId="{511C69BB-8291-41F4-B598-48621930A573}" destId="{A393B363-DF68-47C3-A775-FB6CC4408A01}" srcOrd="0" destOrd="0" presId="urn:microsoft.com/office/officeart/2005/8/layout/cycle5"/>
    <dgm:cxn modelId="{B27B5BE8-568D-4FEE-A915-54EF65DDBF60}" type="presOf" srcId="{686325D3-D724-411C-8AD9-6F091CAEA158}" destId="{9B85F874-1016-449D-A632-B6D4EDEE4008}" srcOrd="0" destOrd="0" presId="urn:microsoft.com/office/officeart/2005/8/layout/cycle5"/>
    <dgm:cxn modelId="{76742C44-E41B-44FB-B143-835B4BB5368B}" srcId="{511C69BB-8291-41F4-B598-48621930A573}" destId="{DFB3354D-0B1E-496A-869D-B31D1B4033EB}" srcOrd="0" destOrd="0" parTransId="{66E91622-CDE8-4F33-956E-8C146F56E4DD}" sibTransId="{38B2CC71-1640-40E2-9DEB-2B015A09BEDC}"/>
    <dgm:cxn modelId="{CC50BE88-9B12-4616-8E6C-11050CAB3576}" type="presOf" srcId="{A484CF09-948C-4B24-AC68-C48EFAF4232B}" destId="{F31AA044-CAA8-43CE-BA37-A0941191D2B6}" srcOrd="0" destOrd="0" presId="urn:microsoft.com/office/officeart/2005/8/layout/cycle5"/>
    <dgm:cxn modelId="{9CBB10E2-9E8B-47F5-9F44-368E593D12BF}" type="presOf" srcId="{9C6C8CDE-5209-4B69-805C-4CA59B95DD15}" destId="{C1C45FEB-569D-42A3-A5C6-0D6E7B240F34}" srcOrd="0" destOrd="0" presId="urn:microsoft.com/office/officeart/2005/8/layout/cycle5"/>
    <dgm:cxn modelId="{3931B9E5-3D1A-46CB-973B-9D1E1533FCBE}" srcId="{511C69BB-8291-41F4-B598-48621930A573}" destId="{228F32C0-1285-4FFF-A15B-01770D2D1B73}" srcOrd="2" destOrd="0" parTransId="{12256869-B592-48D0-A92B-AC19A511609E}" sibTransId="{7353A84E-21B6-4930-9946-25AA38016F89}"/>
    <dgm:cxn modelId="{806E892B-F8F1-435F-97F3-B9B22968E563}" type="presOf" srcId="{DFB3354D-0B1E-496A-869D-B31D1B4033EB}" destId="{DBDF391E-5006-46E0-B048-88E269640CF5}" srcOrd="0" destOrd="0" presId="urn:microsoft.com/office/officeart/2005/8/layout/cycle5"/>
    <dgm:cxn modelId="{9742FACB-1115-4C57-83C3-351ECF63DD94}" srcId="{511C69BB-8291-41F4-B598-48621930A573}" destId="{A484CF09-948C-4B24-AC68-C48EFAF4232B}" srcOrd="3" destOrd="0" parTransId="{2C705173-2613-4481-8DA7-077ECD6BD8F8}" sibTransId="{31F6EF60-C9B4-4F90-901D-D111F33D52EC}"/>
    <dgm:cxn modelId="{764C2AFE-5C3D-4CEE-8DF4-20AFABDAF2CE}" type="presOf" srcId="{38B2CC71-1640-40E2-9DEB-2B015A09BEDC}" destId="{03FE6B40-3359-4D88-9008-4DDB26271703}" srcOrd="0" destOrd="0" presId="urn:microsoft.com/office/officeart/2005/8/layout/cycle5"/>
    <dgm:cxn modelId="{F1ADC54B-DA84-416B-B0F5-68FF33E85254}" type="presOf" srcId="{7353A84E-21B6-4930-9946-25AA38016F89}" destId="{D0D0E5BE-47A0-4FD4-A0BE-D3FC05E85036}" srcOrd="0" destOrd="0" presId="urn:microsoft.com/office/officeart/2005/8/layout/cycle5"/>
    <dgm:cxn modelId="{9E3FC2DA-B765-4404-BC9F-22AE970C0339}" type="presOf" srcId="{31F6EF60-C9B4-4F90-901D-D111F33D52EC}" destId="{051D4CF3-9F94-45C0-BA0B-4CE30F55EDC3}" srcOrd="0" destOrd="0" presId="urn:microsoft.com/office/officeart/2005/8/layout/cycle5"/>
    <dgm:cxn modelId="{A039328A-334C-45AF-AACC-68C29D0F3504}" type="presParOf" srcId="{A393B363-DF68-47C3-A775-FB6CC4408A01}" destId="{DBDF391E-5006-46E0-B048-88E269640CF5}" srcOrd="0" destOrd="0" presId="urn:microsoft.com/office/officeart/2005/8/layout/cycle5"/>
    <dgm:cxn modelId="{17FE7171-4F2E-4834-8DB4-7368C959868F}" type="presParOf" srcId="{A393B363-DF68-47C3-A775-FB6CC4408A01}" destId="{FAB4717C-BE83-40CA-8274-038BFAEECAEB}" srcOrd="1" destOrd="0" presId="urn:microsoft.com/office/officeart/2005/8/layout/cycle5"/>
    <dgm:cxn modelId="{75DCB5D0-D695-4F6E-8A76-9F4F6F3F8CC9}" type="presParOf" srcId="{A393B363-DF68-47C3-A775-FB6CC4408A01}" destId="{03FE6B40-3359-4D88-9008-4DDB26271703}" srcOrd="2" destOrd="0" presId="urn:microsoft.com/office/officeart/2005/8/layout/cycle5"/>
    <dgm:cxn modelId="{EE850E56-A0B3-45D6-8BC9-5FEAF34A8EE4}" type="presParOf" srcId="{A393B363-DF68-47C3-A775-FB6CC4408A01}" destId="{2339A574-89AB-4894-A4C5-48A02ED22820}" srcOrd="3" destOrd="0" presId="urn:microsoft.com/office/officeart/2005/8/layout/cycle5"/>
    <dgm:cxn modelId="{0E49C665-0E00-4A5E-83F4-0E7B9C97DD3D}" type="presParOf" srcId="{A393B363-DF68-47C3-A775-FB6CC4408A01}" destId="{FEF251EB-BB83-4F08-AE41-3BF8818EBA1D}" srcOrd="4" destOrd="0" presId="urn:microsoft.com/office/officeart/2005/8/layout/cycle5"/>
    <dgm:cxn modelId="{C63EC86F-C8C8-4173-9826-05B26DAA0183}" type="presParOf" srcId="{A393B363-DF68-47C3-A775-FB6CC4408A01}" destId="{4B8A7666-1396-4420-ABFB-6670B4A69F64}" srcOrd="5" destOrd="0" presId="urn:microsoft.com/office/officeart/2005/8/layout/cycle5"/>
    <dgm:cxn modelId="{392D1F4B-D008-4E81-8F92-516E80B9749F}" type="presParOf" srcId="{A393B363-DF68-47C3-A775-FB6CC4408A01}" destId="{438A861A-A874-49E6-BF03-492DBBA7AA6E}" srcOrd="6" destOrd="0" presId="urn:microsoft.com/office/officeart/2005/8/layout/cycle5"/>
    <dgm:cxn modelId="{D7366A8E-AB48-4DD0-86B4-FA58CDCE9F91}" type="presParOf" srcId="{A393B363-DF68-47C3-A775-FB6CC4408A01}" destId="{C4351B80-547B-4E67-80CE-679DE7CE6593}" srcOrd="7" destOrd="0" presId="urn:microsoft.com/office/officeart/2005/8/layout/cycle5"/>
    <dgm:cxn modelId="{C9F963D2-47AC-4013-9200-18946AE14668}" type="presParOf" srcId="{A393B363-DF68-47C3-A775-FB6CC4408A01}" destId="{D0D0E5BE-47A0-4FD4-A0BE-D3FC05E85036}" srcOrd="8" destOrd="0" presId="urn:microsoft.com/office/officeart/2005/8/layout/cycle5"/>
    <dgm:cxn modelId="{0155FD83-E605-4BBE-90DA-2CF5F7D5BC21}" type="presParOf" srcId="{A393B363-DF68-47C3-A775-FB6CC4408A01}" destId="{F31AA044-CAA8-43CE-BA37-A0941191D2B6}" srcOrd="9" destOrd="0" presId="urn:microsoft.com/office/officeart/2005/8/layout/cycle5"/>
    <dgm:cxn modelId="{AFF22550-4BE9-4E9E-BD78-2583AE004EE9}" type="presParOf" srcId="{A393B363-DF68-47C3-A775-FB6CC4408A01}" destId="{82B4D562-F9F3-4361-8BD5-B045E02BFBBA}" srcOrd="10" destOrd="0" presId="urn:microsoft.com/office/officeart/2005/8/layout/cycle5"/>
    <dgm:cxn modelId="{8956EC37-EE20-4029-B062-295385393DC3}" type="presParOf" srcId="{A393B363-DF68-47C3-A775-FB6CC4408A01}" destId="{051D4CF3-9F94-45C0-BA0B-4CE30F55EDC3}" srcOrd="11" destOrd="0" presId="urn:microsoft.com/office/officeart/2005/8/layout/cycle5"/>
    <dgm:cxn modelId="{8F9DCF77-3F79-484E-A3DA-1813DAF00F7F}" type="presParOf" srcId="{A393B363-DF68-47C3-A775-FB6CC4408A01}" destId="{9B85F874-1016-449D-A632-B6D4EDEE4008}" srcOrd="12" destOrd="0" presId="urn:microsoft.com/office/officeart/2005/8/layout/cycle5"/>
    <dgm:cxn modelId="{153AA111-D09D-4FA4-9E3D-BC24E4F8152C}" type="presParOf" srcId="{A393B363-DF68-47C3-A775-FB6CC4408A01}" destId="{2AB440CA-C901-4FB5-A0BB-AA1FD630707C}" srcOrd="13" destOrd="0" presId="urn:microsoft.com/office/officeart/2005/8/layout/cycle5"/>
    <dgm:cxn modelId="{4AF10B6D-C96C-4261-B42B-E445A75BE94B}" type="presParOf" srcId="{A393B363-DF68-47C3-A775-FB6CC4408A01}" destId="{C1C45FEB-569D-42A3-A5C6-0D6E7B240F34}" srcOrd="14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5C5A70A-F28D-4F22-B1D0-344A5930EE8C}">
      <dsp:nvSpPr>
        <dsp:cNvPr id="0" name=""/>
        <dsp:cNvSpPr/>
      </dsp:nvSpPr>
      <dsp:spPr>
        <a:xfrm>
          <a:off x="3699768" y="3183"/>
          <a:ext cx="1752320" cy="861938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Repression</a:t>
          </a:r>
          <a:endParaRPr lang="en-US" sz="1600" kern="1200" dirty="0" smtClean="0"/>
        </a:p>
      </dsp:txBody>
      <dsp:txXfrm>
        <a:off x="3699768" y="3183"/>
        <a:ext cx="1752320" cy="861938"/>
      </dsp:txXfrm>
    </dsp:sp>
    <dsp:sp modelId="{9962607C-6CC4-444A-AB0A-22E93F3D6BCD}">
      <dsp:nvSpPr>
        <dsp:cNvPr id="0" name=""/>
        <dsp:cNvSpPr/>
      </dsp:nvSpPr>
      <dsp:spPr>
        <a:xfrm>
          <a:off x="1581080" y="434152"/>
          <a:ext cx="5989695" cy="5989695"/>
        </a:xfrm>
        <a:custGeom>
          <a:avLst/>
          <a:gdLst/>
          <a:ahLst/>
          <a:cxnLst/>
          <a:rect l="0" t="0" r="0" b="0"/>
          <a:pathLst>
            <a:path>
              <a:moveTo>
                <a:pt x="3878316" y="133275"/>
              </a:moveTo>
              <a:arcTo wR="2994847" hR="2994847" stAng="17229438" swAng="862482"/>
            </a:path>
          </a:pathLst>
        </a:cu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78A24A5-685B-402D-8B1B-9CD9224174E3}">
      <dsp:nvSpPr>
        <dsp:cNvPr id="0" name=""/>
        <dsp:cNvSpPr/>
      </dsp:nvSpPr>
      <dsp:spPr>
        <a:xfrm>
          <a:off x="5801519" y="880353"/>
          <a:ext cx="1784172" cy="861938"/>
        </a:xfrm>
        <a:prstGeom prst="roundRect">
          <a:avLst/>
        </a:prstGeom>
        <a:solidFill>
          <a:schemeClr val="accent3">
            <a:hueOff val="-2362753"/>
            <a:satOff val="3832"/>
            <a:lumOff val="28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Rationalization</a:t>
          </a:r>
          <a:endParaRPr lang="en-US" sz="1300" kern="1200" dirty="0"/>
        </a:p>
      </dsp:txBody>
      <dsp:txXfrm>
        <a:off x="5801519" y="880353"/>
        <a:ext cx="1784172" cy="861938"/>
      </dsp:txXfrm>
    </dsp:sp>
    <dsp:sp modelId="{AD271576-2813-4CAF-B613-AB759679CC2A}">
      <dsp:nvSpPr>
        <dsp:cNvPr id="0" name=""/>
        <dsp:cNvSpPr/>
      </dsp:nvSpPr>
      <dsp:spPr>
        <a:xfrm>
          <a:off x="1581080" y="434152"/>
          <a:ext cx="5989695" cy="5989695"/>
        </a:xfrm>
        <a:custGeom>
          <a:avLst/>
          <a:gdLst/>
          <a:ahLst/>
          <a:cxnLst/>
          <a:rect l="0" t="0" r="0" b="0"/>
          <a:pathLst>
            <a:path>
              <a:moveTo>
                <a:pt x="5477110" y="1319292"/>
              </a:moveTo>
              <a:arcTo wR="2994847" hR="2994847" stAng="19558812" swAng="1529292"/>
            </a:path>
          </a:pathLst>
        </a:custGeom>
        <a:noFill/>
        <a:ln w="9525" cap="flat" cmpd="sng" algn="ctr">
          <a:solidFill>
            <a:schemeClr val="accent3">
              <a:hueOff val="-2362753"/>
              <a:satOff val="3832"/>
              <a:lumOff val="28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3F14B48-3094-4BED-A676-6E92BFB8596C}">
      <dsp:nvSpPr>
        <dsp:cNvPr id="0" name=""/>
        <dsp:cNvSpPr/>
      </dsp:nvSpPr>
      <dsp:spPr>
        <a:xfrm>
          <a:off x="6679426" y="2998030"/>
          <a:ext cx="1782700" cy="861938"/>
        </a:xfrm>
        <a:prstGeom prst="roundRect">
          <a:avLst/>
        </a:prstGeom>
        <a:solidFill>
          <a:schemeClr val="accent3">
            <a:hueOff val="-4725507"/>
            <a:satOff val="7663"/>
            <a:lumOff val="56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Displacement</a:t>
          </a:r>
          <a:endParaRPr lang="en-US" sz="1700" kern="1200" dirty="0"/>
        </a:p>
      </dsp:txBody>
      <dsp:txXfrm>
        <a:off x="6679426" y="2998030"/>
        <a:ext cx="1782700" cy="861938"/>
      </dsp:txXfrm>
    </dsp:sp>
    <dsp:sp modelId="{251C4412-2484-4078-910B-CC90ECA667B2}">
      <dsp:nvSpPr>
        <dsp:cNvPr id="0" name=""/>
        <dsp:cNvSpPr/>
      </dsp:nvSpPr>
      <dsp:spPr>
        <a:xfrm>
          <a:off x="1581080" y="434152"/>
          <a:ext cx="5989695" cy="5989695"/>
        </a:xfrm>
        <a:custGeom>
          <a:avLst/>
          <a:gdLst/>
          <a:ahLst/>
          <a:cxnLst/>
          <a:rect l="0" t="0" r="0" b="0"/>
          <a:pathLst>
            <a:path>
              <a:moveTo>
                <a:pt x="5956555" y="3439148"/>
              </a:moveTo>
              <a:arcTo wR="2994847" hR="2994847" stAng="511896" swAng="1529292"/>
            </a:path>
          </a:pathLst>
        </a:custGeom>
        <a:noFill/>
        <a:ln w="9525" cap="flat" cmpd="sng" algn="ctr">
          <a:solidFill>
            <a:schemeClr val="accent3">
              <a:hueOff val="-4725507"/>
              <a:satOff val="7663"/>
              <a:lumOff val="56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03F2ACB-D4EE-413D-B3EE-EACCF58980FA}">
      <dsp:nvSpPr>
        <dsp:cNvPr id="0" name=""/>
        <dsp:cNvSpPr/>
      </dsp:nvSpPr>
      <dsp:spPr>
        <a:xfrm>
          <a:off x="5801519" y="5115708"/>
          <a:ext cx="1784172" cy="861938"/>
        </a:xfrm>
        <a:prstGeom prst="roundRect">
          <a:avLst/>
        </a:prstGeom>
        <a:solidFill>
          <a:schemeClr val="accent3">
            <a:hueOff val="-7088260"/>
            <a:satOff val="11495"/>
            <a:lumOff val="84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Regression</a:t>
          </a:r>
          <a:endParaRPr lang="en-US" sz="1700" kern="1200" dirty="0"/>
        </a:p>
      </dsp:txBody>
      <dsp:txXfrm>
        <a:off x="5801519" y="5115708"/>
        <a:ext cx="1784172" cy="861938"/>
      </dsp:txXfrm>
    </dsp:sp>
    <dsp:sp modelId="{D88B45A4-B2E9-483D-ADA4-94AF1805BFF3}">
      <dsp:nvSpPr>
        <dsp:cNvPr id="0" name=""/>
        <dsp:cNvSpPr/>
      </dsp:nvSpPr>
      <dsp:spPr>
        <a:xfrm>
          <a:off x="1581080" y="434152"/>
          <a:ext cx="5989695" cy="5989695"/>
        </a:xfrm>
        <a:custGeom>
          <a:avLst/>
          <a:gdLst/>
          <a:ahLst/>
          <a:cxnLst/>
          <a:rect l="0" t="0" r="0" b="0"/>
          <a:pathLst>
            <a:path>
              <a:moveTo>
                <a:pt x="4561077" y="5547501"/>
              </a:moveTo>
              <a:arcTo wR="2994847" hR="2994847" stAng="3508080" swAng="862482"/>
            </a:path>
          </a:pathLst>
        </a:custGeom>
        <a:noFill/>
        <a:ln w="9525" cap="flat" cmpd="sng" algn="ctr">
          <a:solidFill>
            <a:schemeClr val="accent3">
              <a:hueOff val="-7088260"/>
              <a:satOff val="11495"/>
              <a:lumOff val="84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80FCC9B-06ED-4FC3-9893-880B24CCC52E}">
      <dsp:nvSpPr>
        <dsp:cNvPr id="0" name=""/>
        <dsp:cNvSpPr/>
      </dsp:nvSpPr>
      <dsp:spPr>
        <a:xfrm>
          <a:off x="3699768" y="5992878"/>
          <a:ext cx="1752320" cy="861938"/>
        </a:xfrm>
        <a:prstGeom prst="roundRect">
          <a:avLst/>
        </a:prstGeom>
        <a:solidFill>
          <a:schemeClr val="accent3">
            <a:hueOff val="-9451013"/>
            <a:satOff val="15327"/>
            <a:lumOff val="113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Projection</a:t>
          </a:r>
          <a:endParaRPr lang="en-US" sz="1800" kern="1200" dirty="0"/>
        </a:p>
      </dsp:txBody>
      <dsp:txXfrm>
        <a:off x="3699768" y="5992878"/>
        <a:ext cx="1752320" cy="861938"/>
      </dsp:txXfrm>
    </dsp:sp>
    <dsp:sp modelId="{4A0AB763-6C98-401E-BD4F-6617AE4DC909}">
      <dsp:nvSpPr>
        <dsp:cNvPr id="0" name=""/>
        <dsp:cNvSpPr/>
      </dsp:nvSpPr>
      <dsp:spPr>
        <a:xfrm>
          <a:off x="1581080" y="434152"/>
          <a:ext cx="5989695" cy="5989695"/>
        </a:xfrm>
        <a:custGeom>
          <a:avLst/>
          <a:gdLst/>
          <a:ahLst/>
          <a:cxnLst/>
          <a:rect l="0" t="0" r="0" b="0"/>
          <a:pathLst>
            <a:path>
              <a:moveTo>
                <a:pt x="2111379" y="5856420"/>
              </a:moveTo>
              <a:arcTo wR="2994847" hR="2994847" stAng="6429438" swAng="862482"/>
            </a:path>
          </a:pathLst>
        </a:custGeom>
        <a:noFill/>
        <a:ln w="9525" cap="flat" cmpd="sng" algn="ctr">
          <a:solidFill>
            <a:schemeClr val="accent3">
              <a:hueOff val="-9451013"/>
              <a:satOff val="15327"/>
              <a:lumOff val="113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5C95E9-3EAE-46AF-B58F-52E930A9F892}">
      <dsp:nvSpPr>
        <dsp:cNvPr id="0" name=""/>
        <dsp:cNvSpPr/>
      </dsp:nvSpPr>
      <dsp:spPr>
        <a:xfrm>
          <a:off x="1487503" y="5115708"/>
          <a:ext cx="1941495" cy="861938"/>
        </a:xfrm>
        <a:prstGeom prst="roundRect">
          <a:avLst/>
        </a:prstGeom>
        <a:solidFill>
          <a:schemeClr val="accent3">
            <a:hueOff val="-11813766"/>
            <a:satOff val="19159"/>
            <a:lumOff val="141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Reaction Formation</a:t>
          </a:r>
          <a:endParaRPr lang="en-US" sz="2400" kern="1200" dirty="0"/>
        </a:p>
      </dsp:txBody>
      <dsp:txXfrm>
        <a:off x="1487503" y="5115708"/>
        <a:ext cx="1941495" cy="861938"/>
      </dsp:txXfrm>
    </dsp:sp>
    <dsp:sp modelId="{EDC118AE-F692-4E19-9534-61B23B1F73B5}">
      <dsp:nvSpPr>
        <dsp:cNvPr id="0" name=""/>
        <dsp:cNvSpPr/>
      </dsp:nvSpPr>
      <dsp:spPr>
        <a:xfrm>
          <a:off x="1581080" y="434152"/>
          <a:ext cx="5989695" cy="5989695"/>
        </a:xfrm>
        <a:custGeom>
          <a:avLst/>
          <a:gdLst/>
          <a:ahLst/>
          <a:cxnLst/>
          <a:rect l="0" t="0" r="0" b="0"/>
          <a:pathLst>
            <a:path>
              <a:moveTo>
                <a:pt x="512585" y="4670403"/>
              </a:moveTo>
              <a:arcTo wR="2994847" hR="2994847" stAng="8758812" swAng="1529292"/>
            </a:path>
          </a:pathLst>
        </a:custGeom>
        <a:noFill/>
        <a:ln w="9525" cap="flat" cmpd="sng" algn="ctr">
          <a:solidFill>
            <a:schemeClr val="accent3">
              <a:hueOff val="-11813766"/>
              <a:satOff val="19159"/>
              <a:lumOff val="141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BB09B77-1844-4B4F-A04E-A556E52869B9}">
      <dsp:nvSpPr>
        <dsp:cNvPr id="0" name=""/>
        <dsp:cNvSpPr/>
      </dsp:nvSpPr>
      <dsp:spPr>
        <a:xfrm>
          <a:off x="681873" y="2998030"/>
          <a:ext cx="1798413" cy="861938"/>
        </a:xfrm>
        <a:prstGeom prst="roundRect">
          <a:avLst/>
        </a:prstGeom>
        <a:solidFill>
          <a:schemeClr val="accent3">
            <a:hueOff val="-14176520"/>
            <a:satOff val="22990"/>
            <a:lumOff val="169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Denial</a:t>
          </a:r>
          <a:endParaRPr lang="en-US" sz="1300" kern="1200" dirty="0"/>
        </a:p>
      </dsp:txBody>
      <dsp:txXfrm>
        <a:off x="681873" y="2998030"/>
        <a:ext cx="1798413" cy="861938"/>
      </dsp:txXfrm>
    </dsp:sp>
    <dsp:sp modelId="{DB99FBA7-0789-4269-BA56-92E334850F53}">
      <dsp:nvSpPr>
        <dsp:cNvPr id="0" name=""/>
        <dsp:cNvSpPr/>
      </dsp:nvSpPr>
      <dsp:spPr>
        <a:xfrm>
          <a:off x="1581080" y="434152"/>
          <a:ext cx="5989695" cy="5989695"/>
        </a:xfrm>
        <a:custGeom>
          <a:avLst/>
          <a:gdLst/>
          <a:ahLst/>
          <a:cxnLst/>
          <a:rect l="0" t="0" r="0" b="0"/>
          <a:pathLst>
            <a:path>
              <a:moveTo>
                <a:pt x="33140" y="2550547"/>
              </a:moveTo>
              <a:arcTo wR="2994847" hR="2994847" stAng="11311896" swAng="1529292"/>
            </a:path>
          </a:pathLst>
        </a:custGeom>
        <a:noFill/>
        <a:ln w="9525" cap="flat" cmpd="sng" algn="ctr">
          <a:solidFill>
            <a:schemeClr val="accent3">
              <a:hueOff val="-14176520"/>
              <a:satOff val="22990"/>
              <a:lumOff val="169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AEBDA3-414E-4686-B33B-F300AA2155D8}">
      <dsp:nvSpPr>
        <dsp:cNvPr id="0" name=""/>
        <dsp:cNvSpPr/>
      </dsp:nvSpPr>
      <dsp:spPr>
        <a:xfrm>
          <a:off x="1598010" y="880353"/>
          <a:ext cx="1720481" cy="861938"/>
        </a:xfrm>
        <a:prstGeom prst="roundRect">
          <a:avLst/>
        </a:prstGeom>
        <a:solidFill>
          <a:schemeClr val="accent3">
            <a:hueOff val="-16539272"/>
            <a:satOff val="26822"/>
            <a:lumOff val="197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Sublimation</a:t>
          </a:r>
          <a:endParaRPr lang="en-US" sz="1300" kern="1200" dirty="0"/>
        </a:p>
      </dsp:txBody>
      <dsp:txXfrm>
        <a:off x="1598010" y="880353"/>
        <a:ext cx="1720481" cy="861938"/>
      </dsp:txXfrm>
    </dsp:sp>
    <dsp:sp modelId="{E23CFC71-81C1-4CEA-A30E-41C0B2C2C88E}">
      <dsp:nvSpPr>
        <dsp:cNvPr id="0" name=""/>
        <dsp:cNvSpPr/>
      </dsp:nvSpPr>
      <dsp:spPr>
        <a:xfrm>
          <a:off x="1581080" y="434152"/>
          <a:ext cx="5989695" cy="5989695"/>
        </a:xfrm>
        <a:custGeom>
          <a:avLst/>
          <a:gdLst/>
          <a:ahLst/>
          <a:cxnLst/>
          <a:rect l="0" t="0" r="0" b="0"/>
          <a:pathLst>
            <a:path>
              <a:moveTo>
                <a:pt x="1428618" y="442194"/>
              </a:moveTo>
              <a:arcTo wR="2994847" hR="2994847" stAng="14308080" swAng="862482"/>
            </a:path>
          </a:pathLst>
        </a:custGeom>
        <a:noFill/>
        <a:ln w="9525" cap="flat" cmpd="sng" algn="ctr">
          <a:solidFill>
            <a:schemeClr val="accent3">
              <a:hueOff val="-16539272"/>
              <a:satOff val="26822"/>
              <a:lumOff val="197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1E40032-2F0E-49DD-8E03-D82FB88F6F09}">
      <dsp:nvSpPr>
        <dsp:cNvPr id="0" name=""/>
        <dsp:cNvSpPr/>
      </dsp:nvSpPr>
      <dsp:spPr>
        <a:xfrm>
          <a:off x="466526" y="0"/>
          <a:ext cx="7315200" cy="4572000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602E780-8200-4FFC-A34C-0B6B589E94A1}">
      <dsp:nvSpPr>
        <dsp:cNvPr id="0" name=""/>
        <dsp:cNvSpPr/>
      </dsp:nvSpPr>
      <dsp:spPr>
        <a:xfrm>
          <a:off x="1395556" y="3155594"/>
          <a:ext cx="190195" cy="19019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9E312C-953D-4BB4-8720-9F5016349D66}">
      <dsp:nvSpPr>
        <dsp:cNvPr id="0" name=""/>
        <dsp:cNvSpPr/>
      </dsp:nvSpPr>
      <dsp:spPr>
        <a:xfrm>
          <a:off x="1490654" y="3250692"/>
          <a:ext cx="1704441" cy="13213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0780" tIns="0" rIns="0" bIns="0" numCol="1" spcCol="1270" anchor="t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Stages</a:t>
          </a:r>
          <a:endParaRPr lang="en-US" sz="3200" kern="1200" dirty="0"/>
        </a:p>
      </dsp:txBody>
      <dsp:txXfrm>
        <a:off x="1490654" y="3250692"/>
        <a:ext cx="1704441" cy="1321308"/>
      </dsp:txXfrm>
    </dsp:sp>
    <dsp:sp modelId="{0538BF4C-D81E-488B-95B7-4D11E7255FA6}">
      <dsp:nvSpPr>
        <dsp:cNvPr id="0" name=""/>
        <dsp:cNvSpPr/>
      </dsp:nvSpPr>
      <dsp:spPr>
        <a:xfrm>
          <a:off x="3074395" y="1912924"/>
          <a:ext cx="343814" cy="34381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9DC1436-9268-459E-BF71-E429F198F50E}">
      <dsp:nvSpPr>
        <dsp:cNvPr id="0" name=""/>
        <dsp:cNvSpPr/>
      </dsp:nvSpPr>
      <dsp:spPr>
        <a:xfrm>
          <a:off x="3246302" y="2084831"/>
          <a:ext cx="1755648" cy="24871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2180" tIns="0" rIns="0" bIns="0" numCol="1" spcCol="1270" anchor="t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of</a:t>
          </a:r>
          <a:endParaRPr lang="en-US" sz="3200" kern="1200" dirty="0"/>
        </a:p>
      </dsp:txBody>
      <dsp:txXfrm>
        <a:off x="3246302" y="2084831"/>
        <a:ext cx="1755648" cy="2487168"/>
      </dsp:txXfrm>
    </dsp:sp>
    <dsp:sp modelId="{9A6F5BB3-8ED6-490A-8D38-D2B5FB154CB0}">
      <dsp:nvSpPr>
        <dsp:cNvPr id="0" name=""/>
        <dsp:cNvSpPr/>
      </dsp:nvSpPr>
      <dsp:spPr>
        <a:xfrm>
          <a:off x="5093390" y="1156715"/>
          <a:ext cx="475488" cy="47548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78CD822-3048-4CC1-9299-2AEA44F0A8A4}">
      <dsp:nvSpPr>
        <dsp:cNvPr id="0" name=""/>
        <dsp:cNvSpPr/>
      </dsp:nvSpPr>
      <dsp:spPr>
        <a:xfrm>
          <a:off x="4846731" y="1394459"/>
          <a:ext cx="3657506" cy="31775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1951" tIns="0" rIns="0" bIns="0" numCol="1" spcCol="1270" anchor="t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      Development</a:t>
          </a:r>
          <a:endParaRPr lang="en-US" sz="2000" kern="1200" dirty="0"/>
        </a:p>
      </dsp:txBody>
      <dsp:txXfrm>
        <a:off x="4846731" y="1394459"/>
        <a:ext cx="3657506" cy="317754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BDF391E-5006-46E0-B048-88E269640CF5}">
      <dsp:nvSpPr>
        <dsp:cNvPr id="0" name=""/>
        <dsp:cNvSpPr/>
      </dsp:nvSpPr>
      <dsp:spPr>
        <a:xfrm>
          <a:off x="3445743" y="3782"/>
          <a:ext cx="2252513" cy="1464133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 smtClean="0"/>
            <a:t>Oral</a:t>
          </a:r>
          <a:endParaRPr lang="en-US" sz="4000" kern="1200" dirty="0"/>
        </a:p>
      </dsp:txBody>
      <dsp:txXfrm>
        <a:off x="3445743" y="3782"/>
        <a:ext cx="2252513" cy="1464133"/>
      </dsp:txXfrm>
    </dsp:sp>
    <dsp:sp modelId="{03FE6B40-3359-4D88-9008-4DDB26271703}">
      <dsp:nvSpPr>
        <dsp:cNvPr id="0" name=""/>
        <dsp:cNvSpPr/>
      </dsp:nvSpPr>
      <dsp:spPr>
        <a:xfrm>
          <a:off x="1647966" y="735848"/>
          <a:ext cx="5848067" cy="5848067"/>
        </a:xfrm>
        <a:custGeom>
          <a:avLst/>
          <a:gdLst/>
          <a:ahLst/>
          <a:cxnLst/>
          <a:rect l="0" t="0" r="0" b="0"/>
          <a:pathLst>
            <a:path>
              <a:moveTo>
                <a:pt x="4351770" y="372261"/>
              </a:moveTo>
              <a:arcTo wR="2924033" hR="2924033" stAng="17953642" swAng="1211211"/>
            </a:path>
          </a:pathLst>
        </a:cu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39A574-89AB-4894-A4C5-48A02ED22820}">
      <dsp:nvSpPr>
        <dsp:cNvPr id="0" name=""/>
        <dsp:cNvSpPr/>
      </dsp:nvSpPr>
      <dsp:spPr>
        <a:xfrm>
          <a:off x="6226664" y="2024239"/>
          <a:ext cx="2252513" cy="1464133"/>
        </a:xfrm>
        <a:prstGeom prst="roundRect">
          <a:avLst/>
        </a:prstGeom>
        <a:solidFill>
          <a:schemeClr val="accent3">
            <a:hueOff val="-4134818"/>
            <a:satOff val="6705"/>
            <a:lumOff val="49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 smtClean="0"/>
            <a:t>Anal</a:t>
          </a:r>
          <a:endParaRPr lang="en-US" sz="4000" kern="1200" dirty="0"/>
        </a:p>
      </dsp:txBody>
      <dsp:txXfrm>
        <a:off x="6226664" y="2024239"/>
        <a:ext cx="2252513" cy="1464133"/>
      </dsp:txXfrm>
    </dsp:sp>
    <dsp:sp modelId="{4B8A7666-1396-4420-ABFB-6670B4A69F64}">
      <dsp:nvSpPr>
        <dsp:cNvPr id="0" name=""/>
        <dsp:cNvSpPr/>
      </dsp:nvSpPr>
      <dsp:spPr>
        <a:xfrm>
          <a:off x="1647966" y="735848"/>
          <a:ext cx="5848067" cy="5848067"/>
        </a:xfrm>
        <a:custGeom>
          <a:avLst/>
          <a:gdLst/>
          <a:ahLst/>
          <a:cxnLst/>
          <a:rect l="0" t="0" r="0" b="0"/>
          <a:pathLst>
            <a:path>
              <a:moveTo>
                <a:pt x="5841046" y="3126536"/>
              </a:moveTo>
              <a:arcTo wR="2924033" hR="2924033" stAng="21838270" swAng="1359473"/>
            </a:path>
          </a:pathLst>
        </a:custGeom>
        <a:noFill/>
        <a:ln w="9525" cap="flat" cmpd="sng" algn="ctr">
          <a:solidFill>
            <a:schemeClr val="accent3">
              <a:hueOff val="-4134818"/>
              <a:satOff val="6705"/>
              <a:lumOff val="49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38A861A-A874-49E6-BF03-492DBBA7AA6E}">
      <dsp:nvSpPr>
        <dsp:cNvPr id="0" name=""/>
        <dsp:cNvSpPr/>
      </dsp:nvSpPr>
      <dsp:spPr>
        <a:xfrm>
          <a:off x="5164447" y="5293408"/>
          <a:ext cx="2252513" cy="1464133"/>
        </a:xfrm>
        <a:prstGeom prst="roundRect">
          <a:avLst/>
        </a:prstGeom>
        <a:solidFill>
          <a:schemeClr val="accent3">
            <a:hueOff val="-8269636"/>
            <a:satOff val="13411"/>
            <a:lumOff val="98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 smtClean="0"/>
            <a:t>Phallic</a:t>
          </a:r>
          <a:endParaRPr lang="en-US" sz="4000" kern="1200" dirty="0"/>
        </a:p>
      </dsp:txBody>
      <dsp:txXfrm>
        <a:off x="5164447" y="5293408"/>
        <a:ext cx="2252513" cy="1464133"/>
      </dsp:txXfrm>
    </dsp:sp>
    <dsp:sp modelId="{D0D0E5BE-47A0-4FD4-A0BE-D3FC05E85036}">
      <dsp:nvSpPr>
        <dsp:cNvPr id="0" name=""/>
        <dsp:cNvSpPr/>
      </dsp:nvSpPr>
      <dsp:spPr>
        <a:xfrm>
          <a:off x="1647966" y="735848"/>
          <a:ext cx="5848067" cy="5848067"/>
        </a:xfrm>
        <a:custGeom>
          <a:avLst/>
          <a:gdLst/>
          <a:ahLst/>
          <a:cxnLst/>
          <a:rect l="0" t="0" r="0" b="0"/>
          <a:pathLst>
            <a:path>
              <a:moveTo>
                <a:pt x="3282726" y="5825983"/>
              </a:moveTo>
              <a:arcTo wR="2924033" hR="2924033" stAng="4977225" swAng="845550"/>
            </a:path>
          </a:pathLst>
        </a:custGeom>
        <a:noFill/>
        <a:ln w="9525" cap="flat" cmpd="sng" algn="ctr">
          <a:solidFill>
            <a:schemeClr val="accent3">
              <a:hueOff val="-8269636"/>
              <a:satOff val="13411"/>
              <a:lumOff val="98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31AA044-CAA8-43CE-BA37-A0941191D2B6}">
      <dsp:nvSpPr>
        <dsp:cNvPr id="0" name=""/>
        <dsp:cNvSpPr/>
      </dsp:nvSpPr>
      <dsp:spPr>
        <a:xfrm>
          <a:off x="1727039" y="5293408"/>
          <a:ext cx="2252513" cy="1464133"/>
        </a:xfrm>
        <a:prstGeom prst="roundRect">
          <a:avLst/>
        </a:prstGeom>
        <a:solidFill>
          <a:schemeClr val="accent3">
            <a:hueOff val="-12404454"/>
            <a:satOff val="20116"/>
            <a:lumOff val="148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 smtClean="0"/>
            <a:t>Latency</a:t>
          </a:r>
          <a:endParaRPr lang="en-US" sz="4000" kern="1200" dirty="0"/>
        </a:p>
      </dsp:txBody>
      <dsp:txXfrm>
        <a:off x="1727039" y="5293408"/>
        <a:ext cx="2252513" cy="1464133"/>
      </dsp:txXfrm>
    </dsp:sp>
    <dsp:sp modelId="{051D4CF3-9F94-45C0-BA0B-4CE30F55EDC3}">
      <dsp:nvSpPr>
        <dsp:cNvPr id="0" name=""/>
        <dsp:cNvSpPr/>
      </dsp:nvSpPr>
      <dsp:spPr>
        <a:xfrm>
          <a:off x="1647966" y="735848"/>
          <a:ext cx="5848067" cy="5848067"/>
        </a:xfrm>
        <a:custGeom>
          <a:avLst/>
          <a:gdLst/>
          <a:ahLst/>
          <a:cxnLst/>
          <a:rect l="0" t="0" r="0" b="0"/>
          <a:pathLst>
            <a:path>
              <a:moveTo>
                <a:pt x="310160" y="4234621"/>
              </a:moveTo>
              <a:arcTo wR="2924033" hR="2924033" stAng="9202257" swAng="1359473"/>
            </a:path>
          </a:pathLst>
        </a:custGeom>
        <a:noFill/>
        <a:ln w="9525" cap="flat" cmpd="sng" algn="ctr">
          <a:solidFill>
            <a:schemeClr val="accent3">
              <a:hueOff val="-12404454"/>
              <a:satOff val="20116"/>
              <a:lumOff val="148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85F874-1016-449D-A632-B6D4EDEE4008}">
      <dsp:nvSpPr>
        <dsp:cNvPr id="0" name=""/>
        <dsp:cNvSpPr/>
      </dsp:nvSpPr>
      <dsp:spPr>
        <a:xfrm>
          <a:off x="664821" y="2024239"/>
          <a:ext cx="2252513" cy="1464133"/>
        </a:xfrm>
        <a:prstGeom prst="roundRect">
          <a:avLst/>
        </a:prstGeom>
        <a:solidFill>
          <a:schemeClr val="accent3">
            <a:hueOff val="-16539272"/>
            <a:satOff val="26822"/>
            <a:lumOff val="197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 smtClean="0"/>
            <a:t>Genital</a:t>
          </a:r>
          <a:endParaRPr lang="en-US" sz="4000" kern="1200" dirty="0"/>
        </a:p>
      </dsp:txBody>
      <dsp:txXfrm>
        <a:off x="664821" y="2024239"/>
        <a:ext cx="2252513" cy="1464133"/>
      </dsp:txXfrm>
    </dsp:sp>
    <dsp:sp modelId="{C1C45FEB-569D-42A3-A5C6-0D6E7B240F34}">
      <dsp:nvSpPr>
        <dsp:cNvPr id="0" name=""/>
        <dsp:cNvSpPr/>
      </dsp:nvSpPr>
      <dsp:spPr>
        <a:xfrm>
          <a:off x="1647966" y="735848"/>
          <a:ext cx="5848067" cy="5848067"/>
        </a:xfrm>
        <a:custGeom>
          <a:avLst/>
          <a:gdLst/>
          <a:ahLst/>
          <a:cxnLst/>
          <a:rect l="0" t="0" r="0" b="0"/>
          <a:pathLst>
            <a:path>
              <a:moveTo>
                <a:pt x="703426" y="1021698"/>
              </a:moveTo>
              <a:arcTo wR="2924033" hR="2924033" stAng="13235147" swAng="1211211"/>
            </a:path>
          </a:pathLst>
        </a:custGeom>
        <a:noFill/>
        <a:ln w="9525" cap="flat" cmpd="sng" algn="ctr">
          <a:solidFill>
            <a:schemeClr val="accent3">
              <a:hueOff val="-16539272"/>
              <a:satOff val="26822"/>
              <a:lumOff val="197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5B9D9-FA6F-434D-9D10-AF3515C788E6}" type="datetimeFigureOut">
              <a:rPr lang="en-US" smtClean="0"/>
              <a:pPr/>
              <a:t>3/21/2011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3FDFC1A-220F-4CAC-A0D7-8082D2A34D2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5B9D9-FA6F-434D-9D10-AF3515C788E6}" type="datetimeFigureOut">
              <a:rPr lang="en-US" smtClean="0"/>
              <a:pPr/>
              <a:t>3/21/2011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DFC1A-220F-4CAC-A0D7-8082D2A34D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D3FDFC1A-220F-4CAC-A0D7-8082D2A34D2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5B9D9-FA6F-434D-9D10-AF3515C788E6}" type="datetimeFigureOut">
              <a:rPr lang="en-US" smtClean="0"/>
              <a:pPr/>
              <a:t>3/21/2011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5B9D9-FA6F-434D-9D10-AF3515C788E6}" type="datetimeFigureOut">
              <a:rPr lang="en-US" smtClean="0"/>
              <a:pPr/>
              <a:t>3/21/2011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D3FDFC1A-220F-4CAC-A0D7-8082D2A34D2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5B9D9-FA6F-434D-9D10-AF3515C788E6}" type="datetimeFigureOut">
              <a:rPr lang="en-US" smtClean="0"/>
              <a:pPr/>
              <a:t>3/21/2011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3FDFC1A-220F-4CAC-A0D7-8082D2A34D2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695B9D9-FA6F-434D-9D10-AF3515C788E6}" type="datetimeFigureOut">
              <a:rPr lang="en-US" smtClean="0"/>
              <a:pPr/>
              <a:t>3/21/2011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DFC1A-220F-4CAC-A0D7-8082D2A34D2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5B9D9-FA6F-434D-9D10-AF3515C788E6}" type="datetimeFigureOut">
              <a:rPr lang="en-US" smtClean="0"/>
              <a:pPr/>
              <a:t>3/21/2011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D3FDFC1A-220F-4CAC-A0D7-8082D2A34D2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5B9D9-FA6F-434D-9D10-AF3515C788E6}" type="datetimeFigureOut">
              <a:rPr lang="en-US" smtClean="0"/>
              <a:pPr/>
              <a:t>3/21/2011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D3FDFC1A-220F-4CAC-A0D7-8082D2A34D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5B9D9-FA6F-434D-9D10-AF3515C788E6}" type="datetimeFigureOut">
              <a:rPr lang="en-US" smtClean="0"/>
              <a:pPr/>
              <a:t>3/21/2011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3FDFC1A-220F-4CAC-A0D7-8082D2A34D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3FDFC1A-220F-4CAC-A0D7-8082D2A34D2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5B9D9-FA6F-434D-9D10-AF3515C788E6}" type="datetimeFigureOut">
              <a:rPr lang="en-US" smtClean="0"/>
              <a:pPr/>
              <a:t>3/21/2011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D3FDFC1A-220F-4CAC-A0D7-8082D2A34D2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695B9D9-FA6F-434D-9D10-AF3515C788E6}" type="datetimeFigureOut">
              <a:rPr lang="en-US" smtClean="0"/>
              <a:pPr/>
              <a:t>3/21/2011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695B9D9-FA6F-434D-9D10-AF3515C788E6}" type="datetimeFigureOut">
              <a:rPr lang="en-US" smtClean="0"/>
              <a:pPr/>
              <a:t>3/21/2011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3FDFC1A-220F-4CAC-A0D7-8082D2A34D2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gif"/><Relationship Id="rId3" Type="http://schemas.openxmlformats.org/officeDocument/2006/relationships/diagramLayout" Target="../diagrams/layout2.xml"/><Relationship Id="rId7" Type="http://schemas.openxmlformats.org/officeDocument/2006/relationships/image" Target="../media/image7.gif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March 22, 2011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Psychoanalytic Approach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Rationalization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algn="ctr">
              <a:buNone/>
            </a:pPr>
            <a:r>
              <a:rPr lang="en-US" dirty="0" smtClean="0"/>
              <a:t>The use of self-deception to justify unacceptable behaviors or ideas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Displacement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>
              <a:buNone/>
            </a:pPr>
            <a:r>
              <a:rPr lang="en-US" dirty="0" smtClean="0"/>
              <a:t>The transfer of an idea or impulse from a threatening or unsuitable object to a less threatening object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Regression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algn="ctr">
              <a:buNone/>
            </a:pPr>
            <a:r>
              <a:rPr lang="en-US" dirty="0" smtClean="0"/>
              <a:t>The idea that when an individual is under a great deal of stress, they revert back to a behavior characteristically similar to an earlier stage of development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algn="ctr">
              <a:buNone/>
            </a:pPr>
            <a:r>
              <a:rPr lang="en-US" dirty="0" smtClean="0"/>
              <a:t>The idea that an individual projects his or her emotional instability or faults onto another person to remove the blame from themselves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Reaction 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algn="ctr">
              <a:buNone/>
            </a:pPr>
            <a:r>
              <a:rPr lang="en-US" dirty="0" smtClean="0"/>
              <a:t>The actions contrary to an individuals genuine feelings in order to keep those feelings hidden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Denial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pPr algn="ctr">
              <a:buNone/>
            </a:pPr>
            <a:r>
              <a:rPr lang="en-US" dirty="0" smtClean="0"/>
              <a:t>When an individual refuses to accept the reality of anything that is bad or upsetting</a:t>
            </a:r>
            <a:endParaRPr lang="en-US" dirty="0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Sublimation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>
              <a:buNone/>
            </a:pPr>
            <a:r>
              <a:rPr lang="en-US" dirty="0" smtClean="0"/>
              <a:t>The ability for individuals to channel their basic impulses into socially acceptable behavior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301625" y="1527175"/>
          <a:ext cx="8504238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0" name="Picture 2" descr="C:\Documents and Settings\Mike\Local Settings\Temporary Internet Files\Content.IE5\Y4R8MFO2\MM900365298[1]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90600" y="3048000"/>
            <a:ext cx="1028700" cy="1028700"/>
          </a:xfrm>
          <a:prstGeom prst="rect">
            <a:avLst/>
          </a:prstGeom>
          <a:noFill/>
        </p:spPr>
      </p:pic>
      <p:pic>
        <p:nvPicPr>
          <p:cNvPr id="2051" name="Picture 3" descr="C:\Documents and Settings\Mike\Local Settings\Temporary Internet Files\Content.IE5\UURO0P86\MM900172591[1]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200400" y="1447800"/>
            <a:ext cx="1219200" cy="153181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Oval 4"/>
          <p:cNvSpPr/>
          <p:nvPr/>
        </p:nvSpPr>
        <p:spPr>
          <a:xfrm>
            <a:off x="3200400" y="2286000"/>
            <a:ext cx="2743200" cy="2286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Stages of Development</a:t>
            </a:r>
            <a:endParaRPr lang="en-US" sz="20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en-US" dirty="0" smtClean="0"/>
              <a:t>STILL NO MOTIVATIONAL POSTERS? WHAT’S GOING ON?</a:t>
            </a:r>
            <a:endParaRPr lang="en-US" dirty="0" smtClean="0"/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Analyze someone in your life and identify whether or not they fit into one of Fried’s Defense Mechanisms or other stages.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1 page at least</a:t>
            </a:r>
          </a:p>
          <a:p>
            <a:pPr algn="ctr"/>
            <a:endParaRPr lang="en-US" dirty="0" smtClean="0"/>
          </a:p>
          <a:p>
            <a:pPr algn="ctr"/>
            <a:r>
              <a:rPr lang="en-US" smtClean="0"/>
              <a:t>Due Tomorrow!</a:t>
            </a:r>
            <a:endParaRPr lang="en-US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Sigmund Freud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5641848" cy="4572000"/>
          </a:xfrm>
        </p:spPr>
        <p:txBody>
          <a:bodyPr/>
          <a:lstStyle/>
          <a:p>
            <a:r>
              <a:rPr lang="en-US" dirty="0" smtClean="0"/>
              <a:t>1856 – 1939 Vienna, Austria</a:t>
            </a:r>
          </a:p>
          <a:p>
            <a:endParaRPr lang="en-US" dirty="0" smtClean="0"/>
          </a:p>
          <a:p>
            <a:r>
              <a:rPr lang="en-US" dirty="0" smtClean="0"/>
              <a:t>Proposed the idea of “inner conflict”</a:t>
            </a:r>
          </a:p>
          <a:p>
            <a:pPr lvl="1"/>
            <a:r>
              <a:rPr lang="en-US" dirty="0" smtClean="0"/>
              <a:t>Says that internal emotional strife can manifest itself in the unconscious</a:t>
            </a:r>
          </a:p>
          <a:p>
            <a:pPr lvl="1"/>
            <a:r>
              <a:rPr lang="en-US" dirty="0" smtClean="0"/>
              <a:t>Psychoanalysis places the individual in a relaxed state, thus releasing them of the emotional hold.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93215" y="1143000"/>
            <a:ext cx="2950785" cy="288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Id, Ego, and Superego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US" dirty="0" smtClean="0"/>
              <a:t>Psychological Constructs</a:t>
            </a:r>
          </a:p>
          <a:p>
            <a:r>
              <a:rPr lang="en-US" dirty="0" smtClean="0"/>
              <a:t>Id</a:t>
            </a:r>
          </a:p>
          <a:p>
            <a:pPr lvl="1"/>
            <a:r>
              <a:rPr lang="en-US" dirty="0" smtClean="0"/>
              <a:t>Represents basic drives</a:t>
            </a:r>
          </a:p>
          <a:p>
            <a:pPr lvl="1"/>
            <a:r>
              <a:rPr lang="en-US" dirty="0" smtClean="0"/>
              <a:t>Manifests itself in the two-year-old mindset of “I want it, I want it, I want it now!”</a:t>
            </a:r>
          </a:p>
          <a:p>
            <a:r>
              <a:rPr lang="en-US" dirty="0" smtClean="0"/>
              <a:t>Ego</a:t>
            </a:r>
          </a:p>
          <a:p>
            <a:pPr lvl="1"/>
            <a:r>
              <a:rPr lang="en-US" dirty="0" smtClean="0"/>
              <a:t>Represents understanding (aware of the danger of desire)</a:t>
            </a:r>
          </a:p>
          <a:p>
            <a:pPr lvl="2"/>
            <a:r>
              <a:rPr lang="en-US" dirty="0" smtClean="0"/>
              <a:t>“Stands for reason and good sense”</a:t>
            </a:r>
          </a:p>
          <a:p>
            <a:r>
              <a:rPr lang="en-US" dirty="0" smtClean="0"/>
              <a:t>Superego</a:t>
            </a:r>
          </a:p>
          <a:p>
            <a:pPr lvl="1"/>
            <a:r>
              <a:rPr lang="en-US" dirty="0" smtClean="0"/>
              <a:t>Represents consciousness</a:t>
            </a:r>
          </a:p>
          <a:p>
            <a:pPr lvl="2"/>
            <a:r>
              <a:rPr lang="en-US" dirty="0" smtClean="0"/>
              <a:t>Established the Moral Principle</a:t>
            </a:r>
            <a:endParaRPr lang="en-US" dirty="0" smtClean="0"/>
          </a:p>
          <a:p>
            <a:pPr algn="ctr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581400" cy="3248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2200" y="0"/>
            <a:ext cx="29718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19400" y="3581400"/>
            <a:ext cx="38100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Excercise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US" dirty="0" smtClean="0"/>
              <a:t>3 Volunteers</a:t>
            </a:r>
          </a:p>
          <a:p>
            <a:pPr algn="ctr">
              <a:buNone/>
            </a:pPr>
            <a:endParaRPr lang="en-US" dirty="0" smtClean="0"/>
          </a:p>
          <a:p>
            <a:pPr marL="514350" indent="-514350" algn="ctr">
              <a:buAutoNum type="arabicPeriod"/>
            </a:pPr>
            <a:r>
              <a:rPr lang="en-US" dirty="0" smtClean="0"/>
              <a:t>Id</a:t>
            </a:r>
          </a:p>
          <a:p>
            <a:pPr marL="514350" indent="-514350" algn="ctr">
              <a:buAutoNum type="arabicPeriod"/>
            </a:pPr>
            <a:endParaRPr lang="en-US" dirty="0" smtClean="0"/>
          </a:p>
          <a:p>
            <a:pPr marL="514350" indent="-514350" algn="ctr">
              <a:buAutoNum type="arabicPeriod"/>
            </a:pPr>
            <a:r>
              <a:rPr lang="en-US" dirty="0" smtClean="0"/>
              <a:t>Ego</a:t>
            </a:r>
          </a:p>
          <a:p>
            <a:pPr marL="514350" indent="-514350" algn="ctr">
              <a:buAutoNum type="arabicPeriod"/>
            </a:pPr>
            <a:endParaRPr lang="en-US" dirty="0" smtClean="0"/>
          </a:p>
          <a:p>
            <a:pPr marL="514350" indent="-514350" algn="ctr">
              <a:buAutoNum type="arabicPeriod"/>
            </a:pPr>
            <a:r>
              <a:rPr lang="en-US" dirty="0" smtClean="0"/>
              <a:t>Superego</a:t>
            </a:r>
          </a:p>
          <a:p>
            <a:pPr marL="514350" indent="-514350" algn="ctr">
              <a:buAutoNum type="arabicPeriod"/>
            </a:pPr>
            <a:endParaRPr lang="en-US" dirty="0" smtClean="0"/>
          </a:p>
          <a:p>
            <a:pPr marL="514350" indent="-514350" algn="ctr">
              <a:buNone/>
            </a:pPr>
            <a:r>
              <a:rPr lang="en-US" dirty="0" smtClean="0"/>
              <a:t>You are each to react to an object in the manner that best depicts your psychological structure.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Defense Mechanisms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Methods the ego uses to avoid recognizing ideas emotions that may cause personal anxiety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Frame 4"/>
          <p:cNvSpPr/>
          <p:nvPr/>
        </p:nvSpPr>
        <p:spPr>
          <a:xfrm>
            <a:off x="2819400" y="2209800"/>
            <a:ext cx="3581400" cy="2362200"/>
          </a:xfrm>
          <a:prstGeom prst="frame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  <a:outerShdw blurRad="50800" dist="25400" dir="5400000" rotWithShape="0">
              <a:srgbClr val="000000">
                <a:alpha val="45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352800" y="2895600"/>
            <a:ext cx="256833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Defense </a:t>
            </a:r>
          </a:p>
          <a:p>
            <a:pPr algn="ctr"/>
            <a:r>
              <a:rPr lang="en-US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Mechanisms</a:t>
            </a:r>
            <a:endParaRPr lang="en-US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 Expression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/>
            <a:r>
              <a:rPr lang="en-US" dirty="0" smtClean="0"/>
              <a:t>8 Groups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Each Group will be given a Defense Mechanism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5 minutes to decide what to do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2 minutes to act it out!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BE CREATIVE!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Repression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algn="ctr">
              <a:buNone/>
            </a:pPr>
            <a:r>
              <a:rPr lang="en-US" dirty="0" smtClean="0"/>
              <a:t>Removes anxiety-causing ideas from conscious awareness by pushing them into the unconscious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77</TotalTime>
  <Words>383</Words>
  <Application>Microsoft Office PowerPoint</Application>
  <PresentationFormat>On-screen Show (4:3)</PresentationFormat>
  <Paragraphs>111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Civic</vt:lpstr>
      <vt:lpstr>The Psychoanalytic Approach</vt:lpstr>
      <vt:lpstr>Sigmund Freud</vt:lpstr>
      <vt:lpstr>Id, Ego, and Superego</vt:lpstr>
      <vt:lpstr>Slide 4</vt:lpstr>
      <vt:lpstr>Excercise</vt:lpstr>
      <vt:lpstr>Defense Mechanisms</vt:lpstr>
      <vt:lpstr>Slide 7</vt:lpstr>
      <vt:lpstr>Group Expression</vt:lpstr>
      <vt:lpstr>Repression</vt:lpstr>
      <vt:lpstr>Rationalization</vt:lpstr>
      <vt:lpstr>Displacement</vt:lpstr>
      <vt:lpstr>Regression</vt:lpstr>
      <vt:lpstr>Projection</vt:lpstr>
      <vt:lpstr>Reaction Formation</vt:lpstr>
      <vt:lpstr>Denial</vt:lpstr>
      <vt:lpstr>Sublimation</vt:lpstr>
      <vt:lpstr>Slide 17</vt:lpstr>
      <vt:lpstr>Slide 18</vt:lpstr>
      <vt:lpstr>Homework</vt:lpstr>
    </vt:vector>
  </TitlesOfParts>
  <Company>Ulrich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Psychoanalytic Approach</dc:title>
  <dc:creator>Mike</dc:creator>
  <cp:lastModifiedBy>Mike</cp:lastModifiedBy>
  <cp:revision>8</cp:revision>
  <dcterms:created xsi:type="dcterms:W3CDTF">2011-03-21T14:51:59Z</dcterms:created>
  <dcterms:modified xsi:type="dcterms:W3CDTF">2011-03-22T02:22:52Z</dcterms:modified>
</cp:coreProperties>
</file>